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0e17693ad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e785935764856"/>
  </p:sldMasterIdLst>
  <p:sldIdLst>
    <p:sldId xmlns:r="http://schemas.openxmlformats.org/officeDocument/2006/relationships" id="256" r:id="R85e2d241b0e8486d"/>
    <p:sldId xmlns:r="http://schemas.openxmlformats.org/officeDocument/2006/relationships" id="257" r:id="R49a43d05ab21469f"/>
    <p:sldId xmlns:r="http://schemas.openxmlformats.org/officeDocument/2006/relationships" id="258" r:id="R181c9e4da1a24736"/>
    <p:sldId xmlns:r="http://schemas.openxmlformats.org/officeDocument/2006/relationships" id="259" r:id="R9a656176e10a4f99"/>
    <p:sldId xmlns:r="http://schemas.openxmlformats.org/officeDocument/2006/relationships" id="260" r:id="R632285f07021422f"/>
    <p:sldId xmlns:r="http://schemas.openxmlformats.org/officeDocument/2006/relationships" id="261" r:id="Rad3f901419a046cd"/>
    <p:sldId xmlns:r="http://schemas.openxmlformats.org/officeDocument/2006/relationships" id="262" r:id="R64a6fd1265ed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e785935764856" /><Relationship Type="http://schemas.openxmlformats.org/officeDocument/2006/relationships/slide" Target="/ppt/slides/slide1.xml" Id="R85e2d241b0e8486d" /><Relationship Type="http://schemas.openxmlformats.org/officeDocument/2006/relationships/slide" Target="/ppt/slides/slide2.xml" Id="R49a43d05ab21469f" /><Relationship Type="http://schemas.openxmlformats.org/officeDocument/2006/relationships/slide" Target="/ppt/slides/slide3.xml" Id="R181c9e4da1a24736" /><Relationship Type="http://schemas.openxmlformats.org/officeDocument/2006/relationships/slide" Target="/ppt/slides/slide4.xml" Id="R9a656176e10a4f99" /><Relationship Type="http://schemas.openxmlformats.org/officeDocument/2006/relationships/slide" Target="/ppt/slides/slide5.xml" Id="R632285f07021422f" /><Relationship Type="http://schemas.openxmlformats.org/officeDocument/2006/relationships/slide" Target="/ppt/slides/slide6.xml" Id="Rad3f901419a046cd" /><Relationship Type="http://schemas.openxmlformats.org/officeDocument/2006/relationships/slide" Target="/ppt/slides/slide7.xml" Id="R64a6fd1265ed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15503b2ed43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d0dec2ee54c6e" /><Relationship Type="http://schemas.openxmlformats.org/officeDocument/2006/relationships/theme" Target="/ppt/slideMasters/theme/theme1.xml" Id="R89783b8e732d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d0dec2ee5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4e095bc742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c13dfd9ef4e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c58199104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08c0870b240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d54a8c744f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1cfa23d1c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6da718827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DB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27 838 322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35 991 869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36 242 495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916 258 828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 INVEST AS</a:t>
            </a:r>
          </a:p>
        </p:txBody>
      </p:sp>
    </p:spTree>
  </p:cSld>
  <p:clrMapOvr>
    <a:masterClrMapping xmlns:a="http://schemas.openxmlformats.org/drawingml/2006/main"/>
  </p:clrMapOvr>
</p:sld>
</file>