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20c5b416c4f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5ffe0174c94c42"/>
  </p:sldMasterIdLst>
  <p:sldIdLst>
    <p:sldId xmlns:r="http://schemas.openxmlformats.org/officeDocument/2006/relationships" id="256" r:id="R0c668d7dbc104835"/>
    <p:sldId xmlns:r="http://schemas.openxmlformats.org/officeDocument/2006/relationships" id="257" r:id="R6a4d8be4e39a4115"/>
    <p:sldId xmlns:r="http://schemas.openxmlformats.org/officeDocument/2006/relationships" id="258" r:id="R7442ac9401964fff"/>
    <p:sldId xmlns:r="http://schemas.openxmlformats.org/officeDocument/2006/relationships" id="259" r:id="Rdbac7669693a4327"/>
    <p:sldId xmlns:r="http://schemas.openxmlformats.org/officeDocument/2006/relationships" id="260" r:id="R8ad6c2082cc242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ffe0174c94c42" /><Relationship Type="http://schemas.openxmlformats.org/officeDocument/2006/relationships/slide" Target="/ppt/slides/slide1.xml" Id="R0c668d7dbc104835" /><Relationship Type="http://schemas.openxmlformats.org/officeDocument/2006/relationships/slide" Target="/ppt/slides/slide2.xml" Id="R6a4d8be4e39a4115" /><Relationship Type="http://schemas.openxmlformats.org/officeDocument/2006/relationships/slide" Target="/ppt/slides/slide3.xml" Id="R7442ac9401964fff" /><Relationship Type="http://schemas.openxmlformats.org/officeDocument/2006/relationships/slide" Target="/ppt/slides/slide4.xml" Id="Rdbac7669693a4327" /><Relationship Type="http://schemas.openxmlformats.org/officeDocument/2006/relationships/slide" Target="/ppt/slides/slide5.xml" Id="R8ad6c2082cc242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a987206c3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33969c686495a" /><Relationship Type="http://schemas.openxmlformats.org/officeDocument/2006/relationships/theme" Target="/ppt/slideMasters/theme/theme1.xml" Id="Rad83e00eedd948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33969c68649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d15728ee142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87eda0a724e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36cf974074f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b6b3daa004d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c6e784db0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BJØRGERUD DRIFT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BJØRGERUD DRIFT DA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Brumundvegen 358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2386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916 252 331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BJØRGERUD DRIFT DA</a:t>
            </a:r>
          </a:p>
        </p:txBody>
      </p:sp>
    </p:spTree>
  </p:cSld>
  <p:clrMapOvr>
    <a:masterClrMapping xmlns:a="http://schemas.openxmlformats.org/drawingml/2006/main"/>
  </p:clrMapOvr>
</p:sld>
</file>