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e428af915b4d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f2184338ca4c1b"/>
  </p:sldMasterIdLst>
  <p:sldIdLst>
    <p:sldId xmlns:r="http://schemas.openxmlformats.org/officeDocument/2006/relationships" id="256" r:id="Rce2780d482914fbd"/>
    <p:sldId xmlns:r="http://schemas.openxmlformats.org/officeDocument/2006/relationships" id="257" r:id="R9833fd37cf26433d"/>
    <p:sldId xmlns:r="http://schemas.openxmlformats.org/officeDocument/2006/relationships" id="258" r:id="Rc0619f07127242e3"/>
    <p:sldId xmlns:r="http://schemas.openxmlformats.org/officeDocument/2006/relationships" id="259" r:id="R0d76055a2f53480a"/>
    <p:sldId xmlns:r="http://schemas.openxmlformats.org/officeDocument/2006/relationships" id="260" r:id="R6e43fd1ee5504fa1"/>
    <p:sldId xmlns:r="http://schemas.openxmlformats.org/officeDocument/2006/relationships" id="261" r:id="R9dd1fb33da924016"/>
    <p:sldId xmlns:r="http://schemas.openxmlformats.org/officeDocument/2006/relationships" id="262" r:id="Rd429f561a47e45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2184338ca4c1b" /><Relationship Type="http://schemas.openxmlformats.org/officeDocument/2006/relationships/slide" Target="/ppt/slides/slide1.xml" Id="Rce2780d482914fbd" /><Relationship Type="http://schemas.openxmlformats.org/officeDocument/2006/relationships/slide" Target="/ppt/slides/slide2.xml" Id="R9833fd37cf26433d" /><Relationship Type="http://schemas.openxmlformats.org/officeDocument/2006/relationships/slide" Target="/ppt/slides/slide3.xml" Id="Rc0619f07127242e3" /><Relationship Type="http://schemas.openxmlformats.org/officeDocument/2006/relationships/slide" Target="/ppt/slides/slide4.xml" Id="R0d76055a2f53480a" /><Relationship Type="http://schemas.openxmlformats.org/officeDocument/2006/relationships/slide" Target="/ppt/slides/slide5.xml" Id="R6e43fd1ee5504fa1" /><Relationship Type="http://schemas.openxmlformats.org/officeDocument/2006/relationships/slide" Target="/ppt/slides/slide6.xml" Id="R9dd1fb33da924016" /><Relationship Type="http://schemas.openxmlformats.org/officeDocument/2006/relationships/slide" Target="/ppt/slides/slide7.xml" Id="Rd429f561a47e45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5ea4be11554c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90ac0edd54929" /><Relationship Type="http://schemas.openxmlformats.org/officeDocument/2006/relationships/theme" Target="/ppt/slideMasters/theme/theme1.xml" Id="R69dbec625fcd48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090ac0edd549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d61bcd4054d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1368cc951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94b10c8b840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0506578a3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62d79e7f844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940aec99049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403adf1ea4d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FENDER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ble etablert [år] og holder til i Hjelmås.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524 888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4 005 534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4 159 946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HELLEM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5915 Hjelmås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916 246 633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FENDER HOLDING AS</a:t>
            </a:r>
          </a:p>
        </p:txBody>
      </p:sp>
    </p:spTree>
  </p:cSld>
  <p:clrMapOvr>
    <a:masterClrMapping xmlns:a="http://schemas.openxmlformats.org/drawingml/2006/main"/>
  </p:clrMapOvr>
</p:sld>
</file>