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5f891599b13478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bf5ebdb08064e4e"/>
  </p:sldMasterIdLst>
  <p:sldIdLst>
    <p:sldId xmlns:r="http://schemas.openxmlformats.org/officeDocument/2006/relationships" id="256" r:id="R763b7f42834c4ac2"/>
    <p:sldId xmlns:r="http://schemas.openxmlformats.org/officeDocument/2006/relationships" id="257" r:id="R8e4b30800b2b4224"/>
    <p:sldId xmlns:r="http://schemas.openxmlformats.org/officeDocument/2006/relationships" id="258" r:id="R2d6a47f3bce047cb"/>
    <p:sldId xmlns:r="http://schemas.openxmlformats.org/officeDocument/2006/relationships" id="259" r:id="Ra6cac3c3fcb44c25"/>
    <p:sldId xmlns:r="http://schemas.openxmlformats.org/officeDocument/2006/relationships" id="260" r:id="R04b6f9ba1e9e4911"/>
    <p:sldId xmlns:r="http://schemas.openxmlformats.org/officeDocument/2006/relationships" id="261" r:id="Rb13b199a85b64d1f"/>
    <p:sldId xmlns:r="http://schemas.openxmlformats.org/officeDocument/2006/relationships" id="262" r:id="R6e9bfcdc2297486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f5ebdb08064e4e" /><Relationship Type="http://schemas.openxmlformats.org/officeDocument/2006/relationships/slide" Target="/ppt/slides/slide1.xml" Id="R763b7f42834c4ac2" /><Relationship Type="http://schemas.openxmlformats.org/officeDocument/2006/relationships/slide" Target="/ppt/slides/slide2.xml" Id="R8e4b30800b2b4224" /><Relationship Type="http://schemas.openxmlformats.org/officeDocument/2006/relationships/slide" Target="/ppt/slides/slide3.xml" Id="R2d6a47f3bce047cb" /><Relationship Type="http://schemas.openxmlformats.org/officeDocument/2006/relationships/slide" Target="/ppt/slides/slide4.xml" Id="Ra6cac3c3fcb44c25" /><Relationship Type="http://schemas.openxmlformats.org/officeDocument/2006/relationships/slide" Target="/ppt/slides/slide5.xml" Id="R04b6f9ba1e9e4911" /><Relationship Type="http://schemas.openxmlformats.org/officeDocument/2006/relationships/slide" Target="/ppt/slides/slide6.xml" Id="Rb13b199a85b64d1f" /><Relationship Type="http://schemas.openxmlformats.org/officeDocument/2006/relationships/slide" Target="/ppt/slides/slide7.xml" Id="R6e9bfcdc2297486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203dd7ad6849e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f46c643383447c" /><Relationship Type="http://schemas.openxmlformats.org/officeDocument/2006/relationships/theme" Target="/ppt/slideMasters/theme/theme1.xml" Id="Rc77d96c47ed842f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0f46c643383447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9da54406944e4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bf360b9e6c4b7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f24bb205c24ac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b17d8d057a468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9bf74c1fd043e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1b0bdc9a38491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1aa262a6f84d1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KOBOLT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KOBOLT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KOBOLT INVEST AS ble etablert [år] og holder til i Randaberg.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KOBOLT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KOBOLT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KOBOLT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−42 979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1 240 107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11 393 346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14 593 345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KOBOLT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SOLSTA INVEST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STEINAR SKJERVIK INVESTERING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KOBOLT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Ryggveien 2C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4070 Randaberg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916 161 379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KOBOLT INVEST AS</a:t>
            </a:r>
          </a:p>
        </p:txBody>
      </p:sp>
    </p:spTree>
  </p:cSld>
  <p:clrMapOvr>
    <a:masterClrMapping xmlns:a="http://schemas.openxmlformats.org/drawingml/2006/main"/>
  </p:clrMapOvr>
</p:sld>
</file>