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07797d47d048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311b6f861b4cbc"/>
  </p:sldMasterIdLst>
  <p:sldIdLst>
    <p:sldId xmlns:r="http://schemas.openxmlformats.org/officeDocument/2006/relationships" id="256" r:id="Rc49cc610568b4015"/>
    <p:sldId xmlns:r="http://schemas.openxmlformats.org/officeDocument/2006/relationships" id="257" r:id="R857c7f90fea140fc"/>
    <p:sldId xmlns:r="http://schemas.openxmlformats.org/officeDocument/2006/relationships" id="258" r:id="R731d1731cd294163"/>
    <p:sldId xmlns:r="http://schemas.openxmlformats.org/officeDocument/2006/relationships" id="259" r:id="R269efbcda0a64ae9"/>
    <p:sldId xmlns:r="http://schemas.openxmlformats.org/officeDocument/2006/relationships" id="260" r:id="R7887e1f5237f49e4"/>
    <p:sldId xmlns:r="http://schemas.openxmlformats.org/officeDocument/2006/relationships" id="261" r:id="R6b77209518a14186"/>
    <p:sldId xmlns:r="http://schemas.openxmlformats.org/officeDocument/2006/relationships" id="262" r:id="Ra107d71658e14c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311b6f861b4cbc" /><Relationship Type="http://schemas.openxmlformats.org/officeDocument/2006/relationships/slide" Target="/ppt/slides/slide1.xml" Id="Rc49cc610568b4015" /><Relationship Type="http://schemas.openxmlformats.org/officeDocument/2006/relationships/slide" Target="/ppt/slides/slide2.xml" Id="R857c7f90fea140fc" /><Relationship Type="http://schemas.openxmlformats.org/officeDocument/2006/relationships/slide" Target="/ppt/slides/slide3.xml" Id="R731d1731cd294163" /><Relationship Type="http://schemas.openxmlformats.org/officeDocument/2006/relationships/slide" Target="/ppt/slides/slide4.xml" Id="R269efbcda0a64ae9" /><Relationship Type="http://schemas.openxmlformats.org/officeDocument/2006/relationships/slide" Target="/ppt/slides/slide5.xml" Id="R7887e1f5237f49e4" /><Relationship Type="http://schemas.openxmlformats.org/officeDocument/2006/relationships/slide" Target="/ppt/slides/slide6.xml" Id="R6b77209518a14186" /><Relationship Type="http://schemas.openxmlformats.org/officeDocument/2006/relationships/slide" Target="/ppt/slides/slide7.xml" Id="Ra107d71658e14c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980b4d5a0f45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0f9e21f8ca4ed7" /><Relationship Type="http://schemas.openxmlformats.org/officeDocument/2006/relationships/theme" Target="/ppt/slideMasters/theme/theme1.xml" Id="Rc3bfc9689dc140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0f9e21f8ca4e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d6dc86df2143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84c113542c40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16b4dbaa7f48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3519f9181f47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2a5d00b39f46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6f71178ca6415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b660ef665748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NICO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NICO EIENDOM AS ble etablert [år] og holder til i Kvinesdal.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3 290 700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1 687 891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620 975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6 775 338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26 033 497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NIC NILSEN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Nesgata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4480 Kvinesdal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916 155 190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 EIENDOM AS</a:t>
            </a:r>
          </a:p>
        </p:txBody>
      </p:sp>
    </p:spTree>
  </p:cSld>
  <p:clrMapOvr>
    <a:masterClrMapping xmlns:a="http://schemas.openxmlformats.org/drawingml/2006/main"/>
  </p:clrMapOvr>
</p:sld>
</file>