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4465aa1644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a14784ed14c38"/>
  </p:sldMasterIdLst>
  <p:sldIdLst>
    <p:sldId xmlns:r="http://schemas.openxmlformats.org/officeDocument/2006/relationships" id="256" r:id="R8b93917d66ca4df9"/>
    <p:sldId xmlns:r="http://schemas.openxmlformats.org/officeDocument/2006/relationships" id="257" r:id="R29853838d3d94a6b"/>
    <p:sldId xmlns:r="http://schemas.openxmlformats.org/officeDocument/2006/relationships" id="258" r:id="R21dd7c3f77244339"/>
    <p:sldId xmlns:r="http://schemas.openxmlformats.org/officeDocument/2006/relationships" id="259" r:id="Re4d73e9fc8274d37"/>
    <p:sldId xmlns:r="http://schemas.openxmlformats.org/officeDocument/2006/relationships" id="260" r:id="R0adcd73283bd4655"/>
    <p:sldId xmlns:r="http://schemas.openxmlformats.org/officeDocument/2006/relationships" id="261" r:id="Re4fcde91de8f4a43"/>
    <p:sldId xmlns:r="http://schemas.openxmlformats.org/officeDocument/2006/relationships" id="262" r:id="R49bcf5bbbc9b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a14784ed14c38" /><Relationship Type="http://schemas.openxmlformats.org/officeDocument/2006/relationships/slide" Target="/ppt/slides/slide1.xml" Id="R8b93917d66ca4df9" /><Relationship Type="http://schemas.openxmlformats.org/officeDocument/2006/relationships/slide" Target="/ppt/slides/slide2.xml" Id="R29853838d3d94a6b" /><Relationship Type="http://schemas.openxmlformats.org/officeDocument/2006/relationships/slide" Target="/ppt/slides/slide3.xml" Id="R21dd7c3f77244339" /><Relationship Type="http://schemas.openxmlformats.org/officeDocument/2006/relationships/slide" Target="/ppt/slides/slide4.xml" Id="Re4d73e9fc8274d37" /><Relationship Type="http://schemas.openxmlformats.org/officeDocument/2006/relationships/slide" Target="/ppt/slides/slide5.xml" Id="R0adcd73283bd4655" /><Relationship Type="http://schemas.openxmlformats.org/officeDocument/2006/relationships/slide" Target="/ppt/slides/slide6.xml" Id="Re4fcde91de8f4a43" /><Relationship Type="http://schemas.openxmlformats.org/officeDocument/2006/relationships/slide" Target="/ppt/slides/slide7.xml" Id="R49bcf5bbbc9b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a3f448854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f0a7ea284051" /><Relationship Type="http://schemas.openxmlformats.org/officeDocument/2006/relationships/theme" Target="/ppt/slideMasters/theme/theme1.xml" Id="R1e9b2efe44ca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8f0a7ea28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0c517b122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c8a2a82a3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954e8c13f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8f1d08ae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66b52d95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188f223f0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03e592f8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