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91e9c012234b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ab62a3770c41e7"/>
  </p:sldMasterIdLst>
  <p:sldIdLst>
    <p:sldId xmlns:r="http://schemas.openxmlformats.org/officeDocument/2006/relationships" id="256" r:id="Ra7c1f019f7334e49"/>
    <p:sldId xmlns:r="http://schemas.openxmlformats.org/officeDocument/2006/relationships" id="257" r:id="R8e1c887ea4a34cd9"/>
    <p:sldId xmlns:r="http://schemas.openxmlformats.org/officeDocument/2006/relationships" id="258" r:id="R6e7684d177794bc8"/>
    <p:sldId xmlns:r="http://schemas.openxmlformats.org/officeDocument/2006/relationships" id="259" r:id="R7849cb447e98450a"/>
    <p:sldId xmlns:r="http://schemas.openxmlformats.org/officeDocument/2006/relationships" id="260" r:id="Rf37bc47fe1d74687"/>
    <p:sldId xmlns:r="http://schemas.openxmlformats.org/officeDocument/2006/relationships" id="261" r:id="R9f1dc50891264b46"/>
    <p:sldId xmlns:r="http://schemas.openxmlformats.org/officeDocument/2006/relationships" id="262" r:id="R44478acda0114b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b62a3770c41e7" /><Relationship Type="http://schemas.openxmlformats.org/officeDocument/2006/relationships/slide" Target="/ppt/slides/slide1.xml" Id="Ra7c1f019f7334e49" /><Relationship Type="http://schemas.openxmlformats.org/officeDocument/2006/relationships/slide" Target="/ppt/slides/slide2.xml" Id="R8e1c887ea4a34cd9" /><Relationship Type="http://schemas.openxmlformats.org/officeDocument/2006/relationships/slide" Target="/ppt/slides/slide3.xml" Id="R6e7684d177794bc8" /><Relationship Type="http://schemas.openxmlformats.org/officeDocument/2006/relationships/slide" Target="/ppt/slides/slide4.xml" Id="R7849cb447e98450a" /><Relationship Type="http://schemas.openxmlformats.org/officeDocument/2006/relationships/slide" Target="/ppt/slides/slide5.xml" Id="Rf37bc47fe1d74687" /><Relationship Type="http://schemas.openxmlformats.org/officeDocument/2006/relationships/slide" Target="/ppt/slides/slide6.xml" Id="R9f1dc50891264b46" /><Relationship Type="http://schemas.openxmlformats.org/officeDocument/2006/relationships/slide" Target="/ppt/slides/slide7.xml" Id="R44478acda0114b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c5d5a1eb5d43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030678eea4251" /><Relationship Type="http://schemas.openxmlformats.org/officeDocument/2006/relationships/theme" Target="/ppt/slideMasters/theme/theme1.xml" Id="Re39819d86f8941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f030678eea42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fa508465341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8d5d87b564b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60ee0bd684f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cff72e17b47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46025d72541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1d75124ae4d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3774f153047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SEIMBAKKEN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SEIMBAKKEN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203 864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7 224 531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7 282 269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NILS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Seimbakken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1440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nilskristiankrogh@gmail.com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916 131 704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SEIMBAKKEN AS</a:t>
            </a:r>
          </a:p>
        </p:txBody>
      </p:sp>
    </p:spTree>
  </p:cSld>
  <p:clrMapOvr>
    <a:masterClrMapping xmlns:a="http://schemas.openxmlformats.org/drawingml/2006/main"/>
  </p:clrMapOvr>
</p:sld>
</file>