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b78c6932714c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73d36aed1d49d8"/>
  </p:sldMasterIdLst>
  <p:sldIdLst>
    <p:sldId xmlns:r="http://schemas.openxmlformats.org/officeDocument/2006/relationships" id="256" r:id="R765c8945d79a4b0d"/>
    <p:sldId xmlns:r="http://schemas.openxmlformats.org/officeDocument/2006/relationships" id="257" r:id="R914eae60024c4365"/>
    <p:sldId xmlns:r="http://schemas.openxmlformats.org/officeDocument/2006/relationships" id="258" r:id="Re1cb63c7915b45fa"/>
    <p:sldId xmlns:r="http://schemas.openxmlformats.org/officeDocument/2006/relationships" id="259" r:id="R046f900e4ec0434d"/>
    <p:sldId xmlns:r="http://schemas.openxmlformats.org/officeDocument/2006/relationships" id="260" r:id="R0eb00e77f0c04561"/>
    <p:sldId xmlns:r="http://schemas.openxmlformats.org/officeDocument/2006/relationships" id="261" r:id="R3610b6c80e0c41a2"/>
    <p:sldId xmlns:r="http://schemas.openxmlformats.org/officeDocument/2006/relationships" id="262" r:id="Re45bc489c3c747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73d36aed1d49d8" /><Relationship Type="http://schemas.openxmlformats.org/officeDocument/2006/relationships/slide" Target="/ppt/slides/slide1.xml" Id="R765c8945d79a4b0d" /><Relationship Type="http://schemas.openxmlformats.org/officeDocument/2006/relationships/slide" Target="/ppt/slides/slide2.xml" Id="R914eae60024c4365" /><Relationship Type="http://schemas.openxmlformats.org/officeDocument/2006/relationships/slide" Target="/ppt/slides/slide3.xml" Id="Re1cb63c7915b45fa" /><Relationship Type="http://schemas.openxmlformats.org/officeDocument/2006/relationships/slide" Target="/ppt/slides/slide4.xml" Id="R046f900e4ec0434d" /><Relationship Type="http://schemas.openxmlformats.org/officeDocument/2006/relationships/slide" Target="/ppt/slides/slide5.xml" Id="R0eb00e77f0c04561" /><Relationship Type="http://schemas.openxmlformats.org/officeDocument/2006/relationships/slide" Target="/ppt/slides/slide6.xml" Id="R3610b6c80e0c41a2" /><Relationship Type="http://schemas.openxmlformats.org/officeDocument/2006/relationships/slide" Target="/ppt/slides/slide7.xml" Id="Re45bc489c3c747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fe819810ed45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9a9200cee24a2c" /><Relationship Type="http://schemas.openxmlformats.org/officeDocument/2006/relationships/theme" Target="/ppt/slideMasters/theme/theme1.xml" Id="Rece692093da848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9a9200cee24a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93b60dc2148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e8b796b0f42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2a6d7c7bc4a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9b92b39d344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dbf409551c41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9b552198e49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8a10ee5194c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STOREFETEN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STOREFETEN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STOREFETEN AS ble etablert [år] og holder til i Torpo.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STOREFETEN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STOREFETEN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STOREFETEN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321 864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1 490 012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1 699 322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STOREFETEN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BOTOLV BERG BRÅTALIEN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STOREFETEN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Sirevegen 343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3579 Torpo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www.syningen.no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916 121 946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STOREFETEN AS</a:t>
            </a:r>
          </a:p>
        </p:txBody>
      </p:sp>
    </p:spTree>
  </p:cSld>
  <p:clrMapOvr>
    <a:masterClrMapping xmlns:a="http://schemas.openxmlformats.org/drawingml/2006/main"/>
  </p:clrMapOvr>
</p:sld>
</file>