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218d24a66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35aa322784425"/>
  </p:sldMasterIdLst>
  <p:sldIdLst>
    <p:sldId xmlns:r="http://schemas.openxmlformats.org/officeDocument/2006/relationships" id="256" r:id="Rb8cd6827f5be4ce0"/>
    <p:sldId xmlns:r="http://schemas.openxmlformats.org/officeDocument/2006/relationships" id="257" r:id="R5a6232b57bbf4ce0"/>
    <p:sldId xmlns:r="http://schemas.openxmlformats.org/officeDocument/2006/relationships" id="258" r:id="R0990cd013f994179"/>
    <p:sldId xmlns:r="http://schemas.openxmlformats.org/officeDocument/2006/relationships" id="259" r:id="R9881aff8f8ef4572"/>
    <p:sldId xmlns:r="http://schemas.openxmlformats.org/officeDocument/2006/relationships" id="260" r:id="Rc05a6d01b19643cf"/>
    <p:sldId xmlns:r="http://schemas.openxmlformats.org/officeDocument/2006/relationships" id="261" r:id="R76ef90844aa34617"/>
    <p:sldId xmlns:r="http://schemas.openxmlformats.org/officeDocument/2006/relationships" id="262" r:id="R067b1897e082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35aa322784425" /><Relationship Type="http://schemas.openxmlformats.org/officeDocument/2006/relationships/slide" Target="/ppt/slides/slide1.xml" Id="Rb8cd6827f5be4ce0" /><Relationship Type="http://schemas.openxmlformats.org/officeDocument/2006/relationships/slide" Target="/ppt/slides/slide2.xml" Id="R5a6232b57bbf4ce0" /><Relationship Type="http://schemas.openxmlformats.org/officeDocument/2006/relationships/slide" Target="/ppt/slides/slide3.xml" Id="R0990cd013f994179" /><Relationship Type="http://schemas.openxmlformats.org/officeDocument/2006/relationships/slide" Target="/ppt/slides/slide4.xml" Id="R9881aff8f8ef4572" /><Relationship Type="http://schemas.openxmlformats.org/officeDocument/2006/relationships/slide" Target="/ppt/slides/slide5.xml" Id="Rc05a6d01b19643cf" /><Relationship Type="http://schemas.openxmlformats.org/officeDocument/2006/relationships/slide" Target="/ppt/slides/slide6.xml" Id="R76ef90844aa34617" /><Relationship Type="http://schemas.openxmlformats.org/officeDocument/2006/relationships/slide" Target="/ppt/slides/slide7.xml" Id="R067b1897e082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8dbf16605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c1b3aaadf401a" /><Relationship Type="http://schemas.openxmlformats.org/officeDocument/2006/relationships/theme" Target="/ppt/slideMasters/theme/theme1.xml" Id="Rd7073a88c3ee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c1b3aaadf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d6dbc557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dbcb7625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a64e1942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8565c10d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76736f62b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29b4766e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4aeb7ff89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REVISORFORUM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REVISORFORUM 1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Stiansen &amp; Co. AS, 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www.revisorforum1.no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