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bba1fed0a4a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7a61e7839c47b3"/>
  </p:sldMasterIdLst>
  <p:sldIdLst>
    <p:sldId xmlns:r="http://schemas.openxmlformats.org/officeDocument/2006/relationships" id="256" r:id="R583d58f16f284124"/>
    <p:sldId xmlns:r="http://schemas.openxmlformats.org/officeDocument/2006/relationships" id="257" r:id="R062b87c12e0f4b1b"/>
    <p:sldId xmlns:r="http://schemas.openxmlformats.org/officeDocument/2006/relationships" id="258" r:id="R66d7a225827c47b2"/>
    <p:sldId xmlns:r="http://schemas.openxmlformats.org/officeDocument/2006/relationships" id="259" r:id="R1f262537e68c4e91"/>
    <p:sldId xmlns:r="http://schemas.openxmlformats.org/officeDocument/2006/relationships" id="260" r:id="Ra5e8fefb6a4c40b0"/>
    <p:sldId xmlns:r="http://schemas.openxmlformats.org/officeDocument/2006/relationships" id="261" r:id="R266e377f4e3b4f0a"/>
    <p:sldId xmlns:r="http://schemas.openxmlformats.org/officeDocument/2006/relationships" id="262" r:id="Rea8b4e08f4e74b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a61e7839c47b3" /><Relationship Type="http://schemas.openxmlformats.org/officeDocument/2006/relationships/slide" Target="/ppt/slides/slide1.xml" Id="R583d58f16f284124" /><Relationship Type="http://schemas.openxmlformats.org/officeDocument/2006/relationships/slide" Target="/ppt/slides/slide2.xml" Id="R062b87c12e0f4b1b" /><Relationship Type="http://schemas.openxmlformats.org/officeDocument/2006/relationships/slide" Target="/ppt/slides/slide3.xml" Id="R66d7a225827c47b2" /><Relationship Type="http://schemas.openxmlformats.org/officeDocument/2006/relationships/slide" Target="/ppt/slides/slide4.xml" Id="R1f262537e68c4e91" /><Relationship Type="http://schemas.openxmlformats.org/officeDocument/2006/relationships/slide" Target="/ppt/slides/slide5.xml" Id="Ra5e8fefb6a4c40b0" /><Relationship Type="http://schemas.openxmlformats.org/officeDocument/2006/relationships/slide" Target="/ppt/slides/slide6.xml" Id="R266e377f4e3b4f0a" /><Relationship Type="http://schemas.openxmlformats.org/officeDocument/2006/relationships/slide" Target="/ppt/slides/slide7.xml" Id="Rea8b4e08f4e74b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5984bee574c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82395773b41e7" /><Relationship Type="http://schemas.openxmlformats.org/officeDocument/2006/relationships/theme" Target="/ppt/slideMasters/theme/theme1.xml" Id="R266ed87eec1d47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d82395773b41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a576900a442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5f315da604c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a43963ebb4d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6c027bf17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b0c29148344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e0c9b483a4a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4c866bd44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MJØLNER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MJØLNER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20 040 020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166 621 465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186 632 788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ÅGE HAUGE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etg., Lars Hertervigs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916 077 890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INVESTERING AS</a:t>
            </a:r>
          </a:p>
        </p:txBody>
      </p:sp>
    </p:spTree>
  </p:cSld>
  <p:clrMapOvr>
    <a:masterClrMapping xmlns:a="http://schemas.openxmlformats.org/drawingml/2006/main"/>
  </p:clrMapOvr>
</p:sld>
</file>