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ecf766b4614a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0ede3a775e44b3"/>
  </p:sldMasterIdLst>
  <p:sldIdLst>
    <p:sldId xmlns:r="http://schemas.openxmlformats.org/officeDocument/2006/relationships" id="256" r:id="R6fce6ee47ed047dc"/>
    <p:sldId xmlns:r="http://schemas.openxmlformats.org/officeDocument/2006/relationships" id="257" r:id="Rc3e5680c80374f0e"/>
    <p:sldId xmlns:r="http://schemas.openxmlformats.org/officeDocument/2006/relationships" id="258" r:id="Rb76cb997291e4401"/>
    <p:sldId xmlns:r="http://schemas.openxmlformats.org/officeDocument/2006/relationships" id="259" r:id="R32422f63587f4a7e"/>
    <p:sldId xmlns:r="http://schemas.openxmlformats.org/officeDocument/2006/relationships" id="260" r:id="R973aa3c01c364101"/>
    <p:sldId xmlns:r="http://schemas.openxmlformats.org/officeDocument/2006/relationships" id="261" r:id="Red4ecd1955864987"/>
    <p:sldId xmlns:r="http://schemas.openxmlformats.org/officeDocument/2006/relationships" id="262" r:id="R9ddefb3c35e645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0ede3a775e44b3" /><Relationship Type="http://schemas.openxmlformats.org/officeDocument/2006/relationships/slide" Target="/ppt/slides/slide1.xml" Id="R6fce6ee47ed047dc" /><Relationship Type="http://schemas.openxmlformats.org/officeDocument/2006/relationships/slide" Target="/ppt/slides/slide2.xml" Id="Rc3e5680c80374f0e" /><Relationship Type="http://schemas.openxmlformats.org/officeDocument/2006/relationships/slide" Target="/ppt/slides/slide3.xml" Id="Rb76cb997291e4401" /><Relationship Type="http://schemas.openxmlformats.org/officeDocument/2006/relationships/slide" Target="/ppt/slides/slide4.xml" Id="R32422f63587f4a7e" /><Relationship Type="http://schemas.openxmlformats.org/officeDocument/2006/relationships/slide" Target="/ppt/slides/slide5.xml" Id="R973aa3c01c364101" /><Relationship Type="http://schemas.openxmlformats.org/officeDocument/2006/relationships/slide" Target="/ppt/slides/slide6.xml" Id="Red4ecd1955864987" /><Relationship Type="http://schemas.openxmlformats.org/officeDocument/2006/relationships/slide" Target="/ppt/slides/slide7.xml" Id="R9ddefb3c35e645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a53f84e8024f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773558ba04efc" /><Relationship Type="http://schemas.openxmlformats.org/officeDocument/2006/relationships/theme" Target="/ppt/slideMasters/theme/theme1.xml" Id="R98387224b43348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9773558ba04e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13d57a0b94e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666c8f9374f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c820c881743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c51b38fb949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4ac2fb3b344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e10c219c247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1196edf6240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ØKONOMENE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21 931 417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2 122 922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1 518 134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1 124 451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5 619 741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EDIN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ROGNAN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www.okonomene-helgeland.no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916 073 836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