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fb7f1addb04e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e7c1e4fc5f4be0"/>
  </p:sldMasterIdLst>
  <p:sldIdLst>
    <p:sldId xmlns:r="http://schemas.openxmlformats.org/officeDocument/2006/relationships" id="256" r:id="Red6a27e6ba9a41b0"/>
    <p:sldId xmlns:r="http://schemas.openxmlformats.org/officeDocument/2006/relationships" id="257" r:id="Rc470cdacf3c6422f"/>
    <p:sldId xmlns:r="http://schemas.openxmlformats.org/officeDocument/2006/relationships" id="258" r:id="Rf2003e60980c42bb"/>
    <p:sldId xmlns:r="http://schemas.openxmlformats.org/officeDocument/2006/relationships" id="259" r:id="Rcca6ef9f63a54b9f"/>
    <p:sldId xmlns:r="http://schemas.openxmlformats.org/officeDocument/2006/relationships" id="260" r:id="R0e2fc6c36f854098"/>
    <p:sldId xmlns:r="http://schemas.openxmlformats.org/officeDocument/2006/relationships" id="261" r:id="R9d630b7bb0d641f5"/>
    <p:sldId xmlns:r="http://schemas.openxmlformats.org/officeDocument/2006/relationships" id="262" r:id="R0f2e956f986144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7c1e4fc5f4be0" /><Relationship Type="http://schemas.openxmlformats.org/officeDocument/2006/relationships/slide" Target="/ppt/slides/slide1.xml" Id="Red6a27e6ba9a41b0" /><Relationship Type="http://schemas.openxmlformats.org/officeDocument/2006/relationships/slide" Target="/ppt/slides/slide2.xml" Id="Rc470cdacf3c6422f" /><Relationship Type="http://schemas.openxmlformats.org/officeDocument/2006/relationships/slide" Target="/ppt/slides/slide3.xml" Id="Rf2003e60980c42bb" /><Relationship Type="http://schemas.openxmlformats.org/officeDocument/2006/relationships/slide" Target="/ppt/slides/slide4.xml" Id="Rcca6ef9f63a54b9f" /><Relationship Type="http://schemas.openxmlformats.org/officeDocument/2006/relationships/slide" Target="/ppt/slides/slide5.xml" Id="R0e2fc6c36f854098" /><Relationship Type="http://schemas.openxmlformats.org/officeDocument/2006/relationships/slide" Target="/ppt/slides/slide6.xml" Id="R9d630b7bb0d641f5" /><Relationship Type="http://schemas.openxmlformats.org/officeDocument/2006/relationships/slide" Target="/ppt/slides/slide7.xml" Id="R0f2e956f986144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fc404ac4b4c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00c54adc1442a" /><Relationship Type="http://schemas.openxmlformats.org/officeDocument/2006/relationships/theme" Target="/ppt/slideMasters/theme/theme1.xml" Id="R804ffc5fbaa346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300c54adc144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f8717515041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3ee8be46d4d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d4b86c7784b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21c45d94944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b9bf1257e47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2ca9504d040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2935382be48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URSUS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URSUS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−11 595 765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−16 431 251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872 310 755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963 816 332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URSUS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Ursus Holding AS, Kjøpmannsgata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916 054 580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