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879bfdfa245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3a27f729c4566"/>
  </p:sldMasterIdLst>
  <p:sldIdLst>
    <p:sldId xmlns:r="http://schemas.openxmlformats.org/officeDocument/2006/relationships" id="256" r:id="R10f3d70f284b42ef"/>
    <p:sldId xmlns:r="http://schemas.openxmlformats.org/officeDocument/2006/relationships" id="257" r:id="R7227d2c1c116470a"/>
    <p:sldId xmlns:r="http://schemas.openxmlformats.org/officeDocument/2006/relationships" id="258" r:id="Rae83b88313b44e69"/>
    <p:sldId xmlns:r="http://schemas.openxmlformats.org/officeDocument/2006/relationships" id="259" r:id="Raa190af567d44651"/>
    <p:sldId xmlns:r="http://schemas.openxmlformats.org/officeDocument/2006/relationships" id="260" r:id="R6437fdb66cd0411b"/>
    <p:sldId xmlns:r="http://schemas.openxmlformats.org/officeDocument/2006/relationships" id="261" r:id="R41355992e6f64f51"/>
    <p:sldId xmlns:r="http://schemas.openxmlformats.org/officeDocument/2006/relationships" id="262" r:id="R02cbbf71c353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3a27f729c4566" /><Relationship Type="http://schemas.openxmlformats.org/officeDocument/2006/relationships/slide" Target="/ppt/slides/slide1.xml" Id="R10f3d70f284b42ef" /><Relationship Type="http://schemas.openxmlformats.org/officeDocument/2006/relationships/slide" Target="/ppt/slides/slide2.xml" Id="R7227d2c1c116470a" /><Relationship Type="http://schemas.openxmlformats.org/officeDocument/2006/relationships/slide" Target="/ppt/slides/slide3.xml" Id="Rae83b88313b44e69" /><Relationship Type="http://schemas.openxmlformats.org/officeDocument/2006/relationships/slide" Target="/ppt/slides/slide4.xml" Id="Raa190af567d44651" /><Relationship Type="http://schemas.openxmlformats.org/officeDocument/2006/relationships/slide" Target="/ppt/slides/slide5.xml" Id="R6437fdb66cd0411b" /><Relationship Type="http://schemas.openxmlformats.org/officeDocument/2006/relationships/slide" Target="/ppt/slides/slide6.xml" Id="R41355992e6f64f51" /><Relationship Type="http://schemas.openxmlformats.org/officeDocument/2006/relationships/slide" Target="/ppt/slides/slide7.xml" Id="R02cbbf71c353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6b49a47f2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db7efebc482c" /><Relationship Type="http://schemas.openxmlformats.org/officeDocument/2006/relationships/theme" Target="/ppt/slideMasters/theme/theme1.xml" Id="R39fa5e87b19841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cedb7efebc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0fb404360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a1e7471a0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4ff768fc1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3378b509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18a9177e2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ce6d329d5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a036e35414d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SEGGEN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58 605 578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sveineggen@gmail.com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