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3e228c6c3f47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2170ab3a6a4bde"/>
  </p:sldMasterIdLst>
  <p:sldIdLst>
    <p:sldId xmlns:r="http://schemas.openxmlformats.org/officeDocument/2006/relationships" id="256" r:id="R8166ca053c89492c"/>
    <p:sldId xmlns:r="http://schemas.openxmlformats.org/officeDocument/2006/relationships" id="257" r:id="Rd3290f64f7ed4273"/>
    <p:sldId xmlns:r="http://schemas.openxmlformats.org/officeDocument/2006/relationships" id="258" r:id="Raa79ba315aea41a7"/>
    <p:sldId xmlns:r="http://schemas.openxmlformats.org/officeDocument/2006/relationships" id="259" r:id="Raaf3bcd6c6a749b3"/>
    <p:sldId xmlns:r="http://schemas.openxmlformats.org/officeDocument/2006/relationships" id="260" r:id="R638f9e2502414bbf"/>
    <p:sldId xmlns:r="http://schemas.openxmlformats.org/officeDocument/2006/relationships" id="261" r:id="Rfbe3099644c149de"/>
    <p:sldId xmlns:r="http://schemas.openxmlformats.org/officeDocument/2006/relationships" id="262" r:id="Rca1cf2c26d174f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2170ab3a6a4bde" /><Relationship Type="http://schemas.openxmlformats.org/officeDocument/2006/relationships/slide" Target="/ppt/slides/slide1.xml" Id="R8166ca053c89492c" /><Relationship Type="http://schemas.openxmlformats.org/officeDocument/2006/relationships/slide" Target="/ppt/slides/slide2.xml" Id="Rd3290f64f7ed4273" /><Relationship Type="http://schemas.openxmlformats.org/officeDocument/2006/relationships/slide" Target="/ppt/slides/slide3.xml" Id="Raa79ba315aea41a7" /><Relationship Type="http://schemas.openxmlformats.org/officeDocument/2006/relationships/slide" Target="/ppt/slides/slide4.xml" Id="Raaf3bcd6c6a749b3" /><Relationship Type="http://schemas.openxmlformats.org/officeDocument/2006/relationships/slide" Target="/ppt/slides/slide5.xml" Id="R638f9e2502414bbf" /><Relationship Type="http://schemas.openxmlformats.org/officeDocument/2006/relationships/slide" Target="/ppt/slides/slide6.xml" Id="Rfbe3099644c149de" /><Relationship Type="http://schemas.openxmlformats.org/officeDocument/2006/relationships/slide" Target="/ppt/slides/slide7.xml" Id="Rca1cf2c26d174f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9bfb35997544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561eb1f1c46e0" /><Relationship Type="http://schemas.openxmlformats.org/officeDocument/2006/relationships/theme" Target="/ppt/slideMasters/theme/theme1.xml" Id="Reb8cdcf49d864a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b561eb1f1c46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fd4c33cf04e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7cf10042e48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f30ed4dc941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749e8d7864d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572125252845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655628064c4d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1f95d37bce41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KJELL ARNE BEKKEN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BEKKEN AS ble etablert [år] og holder til i Eidsvoll.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6 132 426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64 890 210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68 011 004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BEKKEN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Svensrudvegen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2080 Eidsvoll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915 984 304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ARNE BEKKEN AS</a:t>
            </a:r>
          </a:p>
        </p:txBody>
      </p:sp>
    </p:spTree>
  </p:cSld>
  <p:clrMapOvr>
    <a:masterClrMapping xmlns:a="http://schemas.openxmlformats.org/drawingml/2006/main"/>
  </p:clrMapOvr>
</p:sld>
</file>