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1f911ef70b4c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bb1e7aaaa4781"/>
  </p:sldMasterIdLst>
  <p:sldIdLst>
    <p:sldId xmlns:r="http://schemas.openxmlformats.org/officeDocument/2006/relationships" id="256" r:id="R41cda6628e264ffa"/>
    <p:sldId xmlns:r="http://schemas.openxmlformats.org/officeDocument/2006/relationships" id="257" r:id="Rdadd9eb10834443f"/>
    <p:sldId xmlns:r="http://schemas.openxmlformats.org/officeDocument/2006/relationships" id="258" r:id="R2996a0d0cbea40f3"/>
    <p:sldId xmlns:r="http://schemas.openxmlformats.org/officeDocument/2006/relationships" id="259" r:id="Rc31380e680534792"/>
    <p:sldId xmlns:r="http://schemas.openxmlformats.org/officeDocument/2006/relationships" id="260" r:id="R3551f4003c334855"/>
    <p:sldId xmlns:r="http://schemas.openxmlformats.org/officeDocument/2006/relationships" id="261" r:id="Rba37208b5dcb47bc"/>
    <p:sldId xmlns:r="http://schemas.openxmlformats.org/officeDocument/2006/relationships" id="262" r:id="R7277e172a7fa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bb1e7aaaa4781" /><Relationship Type="http://schemas.openxmlformats.org/officeDocument/2006/relationships/slide" Target="/ppt/slides/slide1.xml" Id="R41cda6628e264ffa" /><Relationship Type="http://schemas.openxmlformats.org/officeDocument/2006/relationships/slide" Target="/ppt/slides/slide2.xml" Id="Rdadd9eb10834443f" /><Relationship Type="http://schemas.openxmlformats.org/officeDocument/2006/relationships/slide" Target="/ppt/slides/slide3.xml" Id="R2996a0d0cbea40f3" /><Relationship Type="http://schemas.openxmlformats.org/officeDocument/2006/relationships/slide" Target="/ppt/slides/slide4.xml" Id="Rc31380e680534792" /><Relationship Type="http://schemas.openxmlformats.org/officeDocument/2006/relationships/slide" Target="/ppt/slides/slide5.xml" Id="R3551f4003c334855" /><Relationship Type="http://schemas.openxmlformats.org/officeDocument/2006/relationships/slide" Target="/ppt/slides/slide6.xml" Id="Rba37208b5dcb47bc" /><Relationship Type="http://schemas.openxmlformats.org/officeDocument/2006/relationships/slide" Target="/ppt/slides/slide7.xml" Id="R7277e172a7fa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6c7c5a0bc46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4023a870465c" /><Relationship Type="http://schemas.openxmlformats.org/officeDocument/2006/relationships/theme" Target="/ppt/slideMasters/theme/theme1.xml" Id="R62511203cde9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84023a870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354bcee8541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9375e9a2345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9189e687c549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042de13d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2469745ed4e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a40b7b4dc4e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32c4da0041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