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07f1b7800f4e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691c093dbf41a7"/>
  </p:sldMasterIdLst>
  <p:sldIdLst>
    <p:sldId xmlns:r="http://schemas.openxmlformats.org/officeDocument/2006/relationships" id="256" r:id="Rdd1aff0e9fc64af4"/>
    <p:sldId xmlns:r="http://schemas.openxmlformats.org/officeDocument/2006/relationships" id="257" r:id="R0608028725814e09"/>
    <p:sldId xmlns:r="http://schemas.openxmlformats.org/officeDocument/2006/relationships" id="258" r:id="Rf1b84ef701c441a4"/>
    <p:sldId xmlns:r="http://schemas.openxmlformats.org/officeDocument/2006/relationships" id="259" r:id="R875e2b5f32cf4d4a"/>
    <p:sldId xmlns:r="http://schemas.openxmlformats.org/officeDocument/2006/relationships" id="260" r:id="Rb8fcdfc9871545f6"/>
    <p:sldId xmlns:r="http://schemas.openxmlformats.org/officeDocument/2006/relationships" id="261" r:id="R6dba1ea3248c49ef"/>
    <p:sldId xmlns:r="http://schemas.openxmlformats.org/officeDocument/2006/relationships" id="262" r:id="Rcdfc0f236aec4f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691c093dbf41a7" /><Relationship Type="http://schemas.openxmlformats.org/officeDocument/2006/relationships/slide" Target="/ppt/slides/slide1.xml" Id="Rdd1aff0e9fc64af4" /><Relationship Type="http://schemas.openxmlformats.org/officeDocument/2006/relationships/slide" Target="/ppt/slides/slide2.xml" Id="R0608028725814e09" /><Relationship Type="http://schemas.openxmlformats.org/officeDocument/2006/relationships/slide" Target="/ppt/slides/slide3.xml" Id="Rf1b84ef701c441a4" /><Relationship Type="http://schemas.openxmlformats.org/officeDocument/2006/relationships/slide" Target="/ppt/slides/slide4.xml" Id="R875e2b5f32cf4d4a" /><Relationship Type="http://schemas.openxmlformats.org/officeDocument/2006/relationships/slide" Target="/ppt/slides/slide5.xml" Id="Rb8fcdfc9871545f6" /><Relationship Type="http://schemas.openxmlformats.org/officeDocument/2006/relationships/slide" Target="/ppt/slides/slide6.xml" Id="R6dba1ea3248c49ef" /><Relationship Type="http://schemas.openxmlformats.org/officeDocument/2006/relationships/slide" Target="/ppt/slides/slide7.xml" Id="Rcdfc0f236aec4f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82f78b5374c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76930df9d43a2" /><Relationship Type="http://schemas.openxmlformats.org/officeDocument/2006/relationships/theme" Target="/ppt/slideMasters/theme/theme1.xml" Id="R39b61539973742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c76930df9d43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edd9ecbe745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4e19b2b4342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4e9346beb4d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a493946574d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dc617912945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20c81b95a48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fc8512c9245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SALTERI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SALTERI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SALTERI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SALTERI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SALTERI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SALTERI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−1 668 316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54 905 641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55 048 703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SALTERI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SALTERI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915 966 519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SALTERI AS</a:t>
            </a:r>
          </a:p>
        </p:txBody>
      </p:sp>
    </p:spTree>
  </p:cSld>
  <p:clrMapOvr>
    <a:masterClrMapping xmlns:a="http://schemas.openxmlformats.org/drawingml/2006/main"/>
  </p:clrMapOvr>
</p:sld>
</file>