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70a022c5c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6f288b95b4cf5"/>
  </p:sldMasterIdLst>
  <p:sldIdLst>
    <p:sldId xmlns:r="http://schemas.openxmlformats.org/officeDocument/2006/relationships" id="256" r:id="R34b80ad634b34cc4"/>
    <p:sldId xmlns:r="http://schemas.openxmlformats.org/officeDocument/2006/relationships" id="257" r:id="R2b08728762024d9c"/>
    <p:sldId xmlns:r="http://schemas.openxmlformats.org/officeDocument/2006/relationships" id="258" r:id="R6b96c4e33ef04a9c"/>
    <p:sldId xmlns:r="http://schemas.openxmlformats.org/officeDocument/2006/relationships" id="259" r:id="Rf15535edafdb4959"/>
    <p:sldId xmlns:r="http://schemas.openxmlformats.org/officeDocument/2006/relationships" id="260" r:id="Rb5780e657aeb46d2"/>
    <p:sldId xmlns:r="http://schemas.openxmlformats.org/officeDocument/2006/relationships" id="261" r:id="Raee2b996aae64d3d"/>
    <p:sldId xmlns:r="http://schemas.openxmlformats.org/officeDocument/2006/relationships" id="262" r:id="R522bbc6e890d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6f288b95b4cf5" /><Relationship Type="http://schemas.openxmlformats.org/officeDocument/2006/relationships/slide" Target="/ppt/slides/slide1.xml" Id="R34b80ad634b34cc4" /><Relationship Type="http://schemas.openxmlformats.org/officeDocument/2006/relationships/slide" Target="/ppt/slides/slide2.xml" Id="R2b08728762024d9c" /><Relationship Type="http://schemas.openxmlformats.org/officeDocument/2006/relationships/slide" Target="/ppt/slides/slide3.xml" Id="R6b96c4e33ef04a9c" /><Relationship Type="http://schemas.openxmlformats.org/officeDocument/2006/relationships/slide" Target="/ppt/slides/slide4.xml" Id="Rf15535edafdb4959" /><Relationship Type="http://schemas.openxmlformats.org/officeDocument/2006/relationships/slide" Target="/ppt/slides/slide5.xml" Id="Rb5780e657aeb46d2" /><Relationship Type="http://schemas.openxmlformats.org/officeDocument/2006/relationships/slide" Target="/ppt/slides/slide6.xml" Id="Raee2b996aae64d3d" /><Relationship Type="http://schemas.openxmlformats.org/officeDocument/2006/relationships/slide" Target="/ppt/slides/slide7.xml" Id="R522bbc6e890d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012fbdf31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d50d1d6b4de5" /><Relationship Type="http://schemas.openxmlformats.org/officeDocument/2006/relationships/theme" Target="/ppt/slideMasters/theme/theme1.xml" Id="R5a296c5e0c35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4d50d1d6b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9f47c397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8b169d8b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e8386f5c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9ac417f6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7e2e577c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3b8249c4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af1fbd6f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