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cdc6844033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00cdc83e3e44bb"/>
  </p:sldMasterIdLst>
  <p:sldIdLst>
    <p:sldId xmlns:r="http://schemas.openxmlformats.org/officeDocument/2006/relationships" id="256" r:id="R006f2688b0e040d3"/>
    <p:sldId xmlns:r="http://schemas.openxmlformats.org/officeDocument/2006/relationships" id="257" r:id="R7c1379e410b0492a"/>
    <p:sldId xmlns:r="http://schemas.openxmlformats.org/officeDocument/2006/relationships" id="258" r:id="R5c3143410ff44100"/>
    <p:sldId xmlns:r="http://schemas.openxmlformats.org/officeDocument/2006/relationships" id="259" r:id="R8677dc3f291b47b6"/>
    <p:sldId xmlns:r="http://schemas.openxmlformats.org/officeDocument/2006/relationships" id="260" r:id="R993e9fcec80540fa"/>
    <p:sldId xmlns:r="http://schemas.openxmlformats.org/officeDocument/2006/relationships" id="261" r:id="Rc5de5be1e47d4d4a"/>
    <p:sldId xmlns:r="http://schemas.openxmlformats.org/officeDocument/2006/relationships" id="262" r:id="Rff518ba7021e4c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0cdc83e3e44bb" /><Relationship Type="http://schemas.openxmlformats.org/officeDocument/2006/relationships/slide" Target="/ppt/slides/slide1.xml" Id="R006f2688b0e040d3" /><Relationship Type="http://schemas.openxmlformats.org/officeDocument/2006/relationships/slide" Target="/ppt/slides/slide2.xml" Id="R7c1379e410b0492a" /><Relationship Type="http://schemas.openxmlformats.org/officeDocument/2006/relationships/slide" Target="/ppt/slides/slide3.xml" Id="R5c3143410ff44100" /><Relationship Type="http://schemas.openxmlformats.org/officeDocument/2006/relationships/slide" Target="/ppt/slides/slide4.xml" Id="R8677dc3f291b47b6" /><Relationship Type="http://schemas.openxmlformats.org/officeDocument/2006/relationships/slide" Target="/ppt/slides/slide5.xml" Id="R993e9fcec80540fa" /><Relationship Type="http://schemas.openxmlformats.org/officeDocument/2006/relationships/slide" Target="/ppt/slides/slide6.xml" Id="Rc5de5be1e47d4d4a" /><Relationship Type="http://schemas.openxmlformats.org/officeDocument/2006/relationships/slide" Target="/ppt/slides/slide7.xml" Id="Rff518ba7021e4c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49ad82e5c4e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7c845ef224bbc" /><Relationship Type="http://schemas.openxmlformats.org/officeDocument/2006/relationships/theme" Target="/ppt/slideMasters/theme/theme1.xml" Id="Rb8382898c6aa4d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e7c845ef224b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89773809a42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f96e6f21e44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727ec75c44d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b74a59c7447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57985a25e4a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04d9d2ec446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c2a0c88c044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SKJOLDEN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SKJOLDEN HOTEL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1 021 832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13 590 587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57686606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915 954 804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