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f89e184aba46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3f1429a70404e"/>
  </p:sldMasterIdLst>
  <p:sldIdLst>
    <p:sldId xmlns:r="http://schemas.openxmlformats.org/officeDocument/2006/relationships" id="256" r:id="R375345acdbb64678"/>
    <p:sldId xmlns:r="http://schemas.openxmlformats.org/officeDocument/2006/relationships" id="257" r:id="Rb5c9cfbfc21e4f38"/>
    <p:sldId xmlns:r="http://schemas.openxmlformats.org/officeDocument/2006/relationships" id="258" r:id="R071a3a076b3148bc"/>
    <p:sldId xmlns:r="http://schemas.openxmlformats.org/officeDocument/2006/relationships" id="259" r:id="R4e0bd05c6adf4c2c"/>
    <p:sldId xmlns:r="http://schemas.openxmlformats.org/officeDocument/2006/relationships" id="260" r:id="R6aefaea1dabd4584"/>
    <p:sldId xmlns:r="http://schemas.openxmlformats.org/officeDocument/2006/relationships" id="261" r:id="R4f1e038c3ec848cf"/>
    <p:sldId xmlns:r="http://schemas.openxmlformats.org/officeDocument/2006/relationships" id="262" r:id="R9fc7664120fa4e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3f1429a70404e" /><Relationship Type="http://schemas.openxmlformats.org/officeDocument/2006/relationships/slide" Target="/ppt/slides/slide1.xml" Id="R375345acdbb64678" /><Relationship Type="http://schemas.openxmlformats.org/officeDocument/2006/relationships/slide" Target="/ppt/slides/slide2.xml" Id="Rb5c9cfbfc21e4f38" /><Relationship Type="http://schemas.openxmlformats.org/officeDocument/2006/relationships/slide" Target="/ppt/slides/slide3.xml" Id="R071a3a076b3148bc" /><Relationship Type="http://schemas.openxmlformats.org/officeDocument/2006/relationships/slide" Target="/ppt/slides/slide4.xml" Id="R4e0bd05c6adf4c2c" /><Relationship Type="http://schemas.openxmlformats.org/officeDocument/2006/relationships/slide" Target="/ppt/slides/slide5.xml" Id="R6aefaea1dabd4584" /><Relationship Type="http://schemas.openxmlformats.org/officeDocument/2006/relationships/slide" Target="/ppt/slides/slide6.xml" Id="R4f1e038c3ec848cf" /><Relationship Type="http://schemas.openxmlformats.org/officeDocument/2006/relationships/slide" Target="/ppt/slides/slide7.xml" Id="R9fc7664120fa4e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0d273553840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20ab929954266" /><Relationship Type="http://schemas.openxmlformats.org/officeDocument/2006/relationships/theme" Target="/ppt/slideMasters/theme/theme1.xml" Id="Rae99f33bb45144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720ab9299542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09cff30c74c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53b2821ef48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96a6e680c48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01e037b9642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e530025a47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dbe23d0d94b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845c6d0d241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MASSIMO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MASSIMO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1 442 040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517 566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6 550 582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7 503 754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SJONER SYRSTAD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 Jenssens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915 895 417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