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81eb37611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98178056c4dab"/>
  </p:sldMasterIdLst>
  <p:sldIdLst>
    <p:sldId xmlns:r="http://schemas.openxmlformats.org/officeDocument/2006/relationships" id="256" r:id="R361ff04f731d493d"/>
    <p:sldId xmlns:r="http://schemas.openxmlformats.org/officeDocument/2006/relationships" id="257" r:id="Rd83016d2bb814dc1"/>
    <p:sldId xmlns:r="http://schemas.openxmlformats.org/officeDocument/2006/relationships" id="258" r:id="R2f46c79ef6cf4cd6"/>
    <p:sldId xmlns:r="http://schemas.openxmlformats.org/officeDocument/2006/relationships" id="259" r:id="R8065f8dabbf041f2"/>
    <p:sldId xmlns:r="http://schemas.openxmlformats.org/officeDocument/2006/relationships" id="260" r:id="R76e3d826f9d3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98178056c4dab" /><Relationship Type="http://schemas.openxmlformats.org/officeDocument/2006/relationships/slide" Target="/ppt/slides/slide1.xml" Id="R361ff04f731d493d" /><Relationship Type="http://schemas.openxmlformats.org/officeDocument/2006/relationships/slide" Target="/ppt/slides/slide2.xml" Id="Rd83016d2bb814dc1" /><Relationship Type="http://schemas.openxmlformats.org/officeDocument/2006/relationships/slide" Target="/ppt/slides/slide3.xml" Id="R2f46c79ef6cf4cd6" /><Relationship Type="http://schemas.openxmlformats.org/officeDocument/2006/relationships/slide" Target="/ppt/slides/slide4.xml" Id="R8065f8dabbf041f2" /><Relationship Type="http://schemas.openxmlformats.org/officeDocument/2006/relationships/slide" Target="/ppt/slides/slide5.xml" Id="R76e3d826f9d3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e32f0a1bb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9027ee034734" /><Relationship Type="http://schemas.openxmlformats.org/officeDocument/2006/relationships/theme" Target="/ppt/slideMasters/theme/theme1.xml" Id="R5910bda4b4de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49027ee03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0518ef0f9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d39e9c1c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3b207360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49d602d79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7b86fcf2b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