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963479f4c4a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d8ed0395c945f6"/>
  </p:sldMasterIdLst>
  <p:sldIdLst>
    <p:sldId xmlns:r="http://schemas.openxmlformats.org/officeDocument/2006/relationships" id="256" r:id="R43f0a3adf3284e0e"/>
    <p:sldId xmlns:r="http://schemas.openxmlformats.org/officeDocument/2006/relationships" id="257" r:id="R8f9f4eedbc4b4b57"/>
    <p:sldId xmlns:r="http://schemas.openxmlformats.org/officeDocument/2006/relationships" id="258" r:id="R6b36f67ba44d429d"/>
    <p:sldId xmlns:r="http://schemas.openxmlformats.org/officeDocument/2006/relationships" id="259" r:id="R8fc2674bdf13424f"/>
    <p:sldId xmlns:r="http://schemas.openxmlformats.org/officeDocument/2006/relationships" id="260" r:id="R77130d8bdc9c47f2"/>
    <p:sldId xmlns:r="http://schemas.openxmlformats.org/officeDocument/2006/relationships" id="261" r:id="R345a784f604a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8ed0395c945f6" /><Relationship Type="http://schemas.openxmlformats.org/officeDocument/2006/relationships/slide" Target="/ppt/slides/slide1.xml" Id="R43f0a3adf3284e0e" /><Relationship Type="http://schemas.openxmlformats.org/officeDocument/2006/relationships/slide" Target="/ppt/slides/slide2.xml" Id="R8f9f4eedbc4b4b57" /><Relationship Type="http://schemas.openxmlformats.org/officeDocument/2006/relationships/slide" Target="/ppt/slides/slide3.xml" Id="R6b36f67ba44d429d" /><Relationship Type="http://schemas.openxmlformats.org/officeDocument/2006/relationships/slide" Target="/ppt/slides/slide4.xml" Id="R8fc2674bdf13424f" /><Relationship Type="http://schemas.openxmlformats.org/officeDocument/2006/relationships/slide" Target="/ppt/slides/slide5.xml" Id="R77130d8bdc9c47f2" /><Relationship Type="http://schemas.openxmlformats.org/officeDocument/2006/relationships/slide" Target="/ppt/slides/slide6.xml" Id="R345a784f604a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b7164321d42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db4112abb4d1c" /><Relationship Type="http://schemas.openxmlformats.org/officeDocument/2006/relationships/theme" Target="/ppt/slideMasters/theme/theme1.xml" Id="Rc1e49470d98e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6db4112abb4d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d928bd6b546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1daa35f7a4e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7a96eee7040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f2bbb87144d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bef7ea34546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a685ab0a2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