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bf0471fd9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b49923e714f38"/>
  </p:sldMasterIdLst>
  <p:sldIdLst>
    <p:sldId xmlns:r="http://schemas.openxmlformats.org/officeDocument/2006/relationships" id="256" r:id="R58af68de27a749d5"/>
    <p:sldId xmlns:r="http://schemas.openxmlformats.org/officeDocument/2006/relationships" id="257" r:id="R694389e9dcb4418e"/>
    <p:sldId xmlns:r="http://schemas.openxmlformats.org/officeDocument/2006/relationships" id="258" r:id="R7265c3857bd4448c"/>
    <p:sldId xmlns:r="http://schemas.openxmlformats.org/officeDocument/2006/relationships" id="259" r:id="R46fd7908afdb4e33"/>
    <p:sldId xmlns:r="http://schemas.openxmlformats.org/officeDocument/2006/relationships" id="260" r:id="R4df82b1e645f401e"/>
    <p:sldId xmlns:r="http://schemas.openxmlformats.org/officeDocument/2006/relationships" id="261" r:id="R0139eebea27d4237"/>
    <p:sldId xmlns:r="http://schemas.openxmlformats.org/officeDocument/2006/relationships" id="262" r:id="R90a1429457f6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b49923e714f38" /><Relationship Type="http://schemas.openxmlformats.org/officeDocument/2006/relationships/slide" Target="/ppt/slides/slide1.xml" Id="R58af68de27a749d5" /><Relationship Type="http://schemas.openxmlformats.org/officeDocument/2006/relationships/slide" Target="/ppt/slides/slide2.xml" Id="R694389e9dcb4418e" /><Relationship Type="http://schemas.openxmlformats.org/officeDocument/2006/relationships/slide" Target="/ppt/slides/slide3.xml" Id="R7265c3857bd4448c" /><Relationship Type="http://schemas.openxmlformats.org/officeDocument/2006/relationships/slide" Target="/ppt/slides/slide4.xml" Id="R46fd7908afdb4e33" /><Relationship Type="http://schemas.openxmlformats.org/officeDocument/2006/relationships/slide" Target="/ppt/slides/slide5.xml" Id="R4df82b1e645f401e" /><Relationship Type="http://schemas.openxmlformats.org/officeDocument/2006/relationships/slide" Target="/ppt/slides/slide6.xml" Id="R0139eebea27d4237" /><Relationship Type="http://schemas.openxmlformats.org/officeDocument/2006/relationships/slide" Target="/ppt/slides/slide7.xml" Id="R90a1429457f6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3d8710ced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61243807e492f" /><Relationship Type="http://schemas.openxmlformats.org/officeDocument/2006/relationships/theme" Target="/ppt/slideMasters/theme/theme1.xml" Id="R64158e72b8d2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61243807e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2ad67f8d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cae9802f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ae801215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36bdc989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7f3d8084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5327b1ec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11facd447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CHRISTIAN DOBLOUG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