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ced14a896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05cf859404dda"/>
  </p:sldMasterIdLst>
  <p:sldIdLst>
    <p:sldId xmlns:r="http://schemas.openxmlformats.org/officeDocument/2006/relationships" id="256" r:id="Refbeb7265cfe4d18"/>
    <p:sldId xmlns:r="http://schemas.openxmlformats.org/officeDocument/2006/relationships" id="257" r:id="R4fad45121a7c4836"/>
    <p:sldId xmlns:r="http://schemas.openxmlformats.org/officeDocument/2006/relationships" id="258" r:id="R890ffd32acc44149"/>
    <p:sldId xmlns:r="http://schemas.openxmlformats.org/officeDocument/2006/relationships" id="259" r:id="Rbbc859518c5b44ce"/>
    <p:sldId xmlns:r="http://schemas.openxmlformats.org/officeDocument/2006/relationships" id="260" r:id="Rfb75b60d5a704f07"/>
    <p:sldId xmlns:r="http://schemas.openxmlformats.org/officeDocument/2006/relationships" id="261" r:id="R25a50a5786724883"/>
    <p:sldId xmlns:r="http://schemas.openxmlformats.org/officeDocument/2006/relationships" id="262" r:id="R1104f1e1d214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05cf859404dda" /><Relationship Type="http://schemas.openxmlformats.org/officeDocument/2006/relationships/slide" Target="/ppt/slides/slide1.xml" Id="Refbeb7265cfe4d18" /><Relationship Type="http://schemas.openxmlformats.org/officeDocument/2006/relationships/slide" Target="/ppt/slides/slide2.xml" Id="R4fad45121a7c4836" /><Relationship Type="http://schemas.openxmlformats.org/officeDocument/2006/relationships/slide" Target="/ppt/slides/slide3.xml" Id="R890ffd32acc44149" /><Relationship Type="http://schemas.openxmlformats.org/officeDocument/2006/relationships/slide" Target="/ppt/slides/slide4.xml" Id="Rbbc859518c5b44ce" /><Relationship Type="http://schemas.openxmlformats.org/officeDocument/2006/relationships/slide" Target="/ppt/slides/slide5.xml" Id="Rfb75b60d5a704f07" /><Relationship Type="http://schemas.openxmlformats.org/officeDocument/2006/relationships/slide" Target="/ppt/slides/slide6.xml" Id="R25a50a5786724883" /><Relationship Type="http://schemas.openxmlformats.org/officeDocument/2006/relationships/slide" Target="/ppt/slides/slide7.xml" Id="R1104f1e1d214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6fe0b9802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f397d2e24190" /><Relationship Type="http://schemas.openxmlformats.org/officeDocument/2006/relationships/theme" Target="/ppt/slideMasters/theme/theme1.xml" Id="Rfa378b6c6c78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8f397d2e2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08746ae8c43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90369a706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85e0bd4a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f6c2b7d71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21dba63cb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c72c4e67c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6e3eff9a04c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MUNKHAUGEN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MUNKHAUGEN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265 817 000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MUNKHAUGEN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MUNKHAUGEN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SANDRA MUNKHAUGEN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MUNKHAUGEN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915 783 325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MUNKHAUGEN AS</a:t>
            </a:r>
          </a:p>
        </p:txBody>
      </p:sp>
    </p:spTree>
  </p:cSld>
  <p:clrMapOvr>
    <a:masterClrMapping xmlns:a="http://schemas.openxmlformats.org/drawingml/2006/main"/>
  </p:clrMapOvr>
</p:sld>
</file>