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8ae6bf3ce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9105ac0a2c4193"/>
  </p:sldMasterIdLst>
  <p:sldIdLst>
    <p:sldId xmlns:r="http://schemas.openxmlformats.org/officeDocument/2006/relationships" id="256" r:id="R6eaa148773864289"/>
    <p:sldId xmlns:r="http://schemas.openxmlformats.org/officeDocument/2006/relationships" id="257" r:id="R9608ffdaf2774cb4"/>
    <p:sldId xmlns:r="http://schemas.openxmlformats.org/officeDocument/2006/relationships" id="258" r:id="Rd97d981135734c16"/>
    <p:sldId xmlns:r="http://schemas.openxmlformats.org/officeDocument/2006/relationships" id="259" r:id="Rda3dbbafeeeb4629"/>
    <p:sldId xmlns:r="http://schemas.openxmlformats.org/officeDocument/2006/relationships" id="260" r:id="R5d71ea820376400e"/>
    <p:sldId xmlns:r="http://schemas.openxmlformats.org/officeDocument/2006/relationships" id="261" r:id="R96609d392f3947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105ac0a2c4193" /><Relationship Type="http://schemas.openxmlformats.org/officeDocument/2006/relationships/slide" Target="/ppt/slides/slide1.xml" Id="R6eaa148773864289" /><Relationship Type="http://schemas.openxmlformats.org/officeDocument/2006/relationships/slide" Target="/ppt/slides/slide2.xml" Id="R9608ffdaf2774cb4" /><Relationship Type="http://schemas.openxmlformats.org/officeDocument/2006/relationships/slide" Target="/ppt/slides/slide3.xml" Id="Rd97d981135734c16" /><Relationship Type="http://schemas.openxmlformats.org/officeDocument/2006/relationships/slide" Target="/ppt/slides/slide4.xml" Id="Rda3dbbafeeeb4629" /><Relationship Type="http://schemas.openxmlformats.org/officeDocument/2006/relationships/slide" Target="/ppt/slides/slide5.xml" Id="R5d71ea820376400e" /><Relationship Type="http://schemas.openxmlformats.org/officeDocument/2006/relationships/slide" Target="/ppt/slides/slide6.xml" Id="R96609d392f3947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c84cebe43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d950eaad24221" /><Relationship Type="http://schemas.openxmlformats.org/officeDocument/2006/relationships/theme" Target="/ppt/slideMasters/theme/theme1.xml" Id="Rfe8bac9ad787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ad950eaad2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de4590be84e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d7127cffe45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540469f72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9590591eb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a047c851040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3926160dc46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ROGALAND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SPAREBANK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SØR-NORGE ASA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SPESIALFOND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SPAREBANK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NORGE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STRAEN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+4751676700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kundeservice@rogalandsparebank.no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915 691 161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SPAREBANK</a:t>
            </a:r>
          </a:p>
        </p:txBody>
      </p:sp>
    </p:spTree>
  </p:cSld>
  <p:clrMapOvr>
    <a:masterClrMapping xmlns:a="http://schemas.openxmlformats.org/drawingml/2006/main"/>
  </p:clrMapOvr>
</p:sld>
</file>