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1ebfb77dcb42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42085cb6ef451b"/>
  </p:sldMasterIdLst>
  <p:sldIdLst>
    <p:sldId xmlns:r="http://schemas.openxmlformats.org/officeDocument/2006/relationships" id="256" r:id="Radea1d47193c4eab"/>
    <p:sldId xmlns:r="http://schemas.openxmlformats.org/officeDocument/2006/relationships" id="257" r:id="Ref84f8c33aae4f41"/>
    <p:sldId xmlns:r="http://schemas.openxmlformats.org/officeDocument/2006/relationships" id="258" r:id="R066b563ab9d84944"/>
    <p:sldId xmlns:r="http://schemas.openxmlformats.org/officeDocument/2006/relationships" id="259" r:id="R757a3c40de724403"/>
    <p:sldId xmlns:r="http://schemas.openxmlformats.org/officeDocument/2006/relationships" id="260" r:id="R00fc041441224424"/>
    <p:sldId xmlns:r="http://schemas.openxmlformats.org/officeDocument/2006/relationships" id="261" r:id="Ra8dc9b3fb0184690"/>
    <p:sldId xmlns:r="http://schemas.openxmlformats.org/officeDocument/2006/relationships" id="262" r:id="R4e66c781d9da4a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42085cb6ef451b" /><Relationship Type="http://schemas.openxmlformats.org/officeDocument/2006/relationships/slide" Target="/ppt/slides/slide1.xml" Id="Radea1d47193c4eab" /><Relationship Type="http://schemas.openxmlformats.org/officeDocument/2006/relationships/slide" Target="/ppt/slides/slide2.xml" Id="Ref84f8c33aae4f41" /><Relationship Type="http://schemas.openxmlformats.org/officeDocument/2006/relationships/slide" Target="/ppt/slides/slide3.xml" Id="R066b563ab9d84944" /><Relationship Type="http://schemas.openxmlformats.org/officeDocument/2006/relationships/slide" Target="/ppt/slides/slide4.xml" Id="R757a3c40de724403" /><Relationship Type="http://schemas.openxmlformats.org/officeDocument/2006/relationships/slide" Target="/ppt/slides/slide5.xml" Id="R00fc041441224424" /><Relationship Type="http://schemas.openxmlformats.org/officeDocument/2006/relationships/slide" Target="/ppt/slides/slide6.xml" Id="Ra8dc9b3fb0184690" /><Relationship Type="http://schemas.openxmlformats.org/officeDocument/2006/relationships/slide" Target="/ppt/slides/slide7.xml" Id="R4e66c781d9da4a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12d092ec094b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9dcab6559405e" /><Relationship Type="http://schemas.openxmlformats.org/officeDocument/2006/relationships/theme" Target="/ppt/slideMasters/theme/theme1.xml" Id="R5805d0ba02e34f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f9dcab655940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990eb542d4b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16f0de59e45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97b997e6844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06d32db7f4b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f2095d6eb45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7b11150564f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58001660a41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MKK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MKK HOLDING AS ble etablert [år] og holder til i Øystese.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1 307 986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1 323 986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CHRISTER ØKLAND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Hardangerfjordvegen 374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5610 Øystese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christer.oekland@gmail.com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915 642 195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MKK HOLDING AS</a:t>
            </a:r>
          </a:p>
        </p:txBody>
      </p:sp>
    </p:spTree>
  </p:cSld>
  <p:clrMapOvr>
    <a:masterClrMapping xmlns:a="http://schemas.openxmlformats.org/drawingml/2006/main"/>
  </p:clrMapOvr>
</p:sld>
</file>