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2f79b4649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bc72167f34333"/>
  </p:sldMasterIdLst>
  <p:sldIdLst>
    <p:sldId xmlns:r="http://schemas.openxmlformats.org/officeDocument/2006/relationships" id="256" r:id="R235ffab504254847"/>
    <p:sldId xmlns:r="http://schemas.openxmlformats.org/officeDocument/2006/relationships" id="257" r:id="R19c1688d01a04359"/>
    <p:sldId xmlns:r="http://schemas.openxmlformats.org/officeDocument/2006/relationships" id="258" r:id="R6aa578051000479e"/>
    <p:sldId xmlns:r="http://schemas.openxmlformats.org/officeDocument/2006/relationships" id="259" r:id="Rb15036b1e53a400f"/>
    <p:sldId xmlns:r="http://schemas.openxmlformats.org/officeDocument/2006/relationships" id="260" r:id="Ra83f072232104f6a"/>
    <p:sldId xmlns:r="http://schemas.openxmlformats.org/officeDocument/2006/relationships" id="261" r:id="R905d3d9cc7784361"/>
    <p:sldId xmlns:r="http://schemas.openxmlformats.org/officeDocument/2006/relationships" id="262" r:id="R1858d144be25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bc72167f34333" /><Relationship Type="http://schemas.openxmlformats.org/officeDocument/2006/relationships/slide" Target="/ppt/slides/slide1.xml" Id="R235ffab504254847" /><Relationship Type="http://schemas.openxmlformats.org/officeDocument/2006/relationships/slide" Target="/ppt/slides/slide2.xml" Id="R19c1688d01a04359" /><Relationship Type="http://schemas.openxmlformats.org/officeDocument/2006/relationships/slide" Target="/ppt/slides/slide3.xml" Id="R6aa578051000479e" /><Relationship Type="http://schemas.openxmlformats.org/officeDocument/2006/relationships/slide" Target="/ppt/slides/slide4.xml" Id="Rb15036b1e53a400f" /><Relationship Type="http://schemas.openxmlformats.org/officeDocument/2006/relationships/slide" Target="/ppt/slides/slide5.xml" Id="Ra83f072232104f6a" /><Relationship Type="http://schemas.openxmlformats.org/officeDocument/2006/relationships/slide" Target="/ppt/slides/slide6.xml" Id="R905d3d9cc7784361" /><Relationship Type="http://schemas.openxmlformats.org/officeDocument/2006/relationships/slide" Target="/ppt/slides/slide7.xml" Id="R1858d144be25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d8ad751e64a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2f5e5e69544f3" /><Relationship Type="http://schemas.openxmlformats.org/officeDocument/2006/relationships/theme" Target="/ppt/slideMasters/theme/theme1.xml" Id="Rdc38b6e5c9da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2f5e5e695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a56f35e38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b50b966e3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e9bc8a8aa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1a6470304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64b25e2b0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6478b864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845eb5cd0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ØKONOMIAVDELINGEN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ØKONOMIAVDELINGEN ØST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3 569 036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SYNNØVE BALCHEN BRAATHEN LERDALEN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MARINA NAGEL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 CONSULT ADB SUPPORT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Holthes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03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post@okavd.no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www.okonomiavdelingen.no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915 635 474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