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dfde139ea048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e36450214b4212"/>
  </p:sldMasterIdLst>
  <p:sldIdLst>
    <p:sldId xmlns:r="http://schemas.openxmlformats.org/officeDocument/2006/relationships" id="256" r:id="Rfc536716f11c42b8"/>
    <p:sldId xmlns:r="http://schemas.openxmlformats.org/officeDocument/2006/relationships" id="257" r:id="R0c53bfd116a042dd"/>
    <p:sldId xmlns:r="http://schemas.openxmlformats.org/officeDocument/2006/relationships" id="258" r:id="Rbc844f0326194892"/>
    <p:sldId xmlns:r="http://schemas.openxmlformats.org/officeDocument/2006/relationships" id="259" r:id="Rb47d3e44d518476c"/>
    <p:sldId xmlns:r="http://schemas.openxmlformats.org/officeDocument/2006/relationships" id="260" r:id="Rda3c3d78a2854073"/>
    <p:sldId xmlns:r="http://schemas.openxmlformats.org/officeDocument/2006/relationships" id="261" r:id="R304f834b34d04ec8"/>
    <p:sldId xmlns:r="http://schemas.openxmlformats.org/officeDocument/2006/relationships" id="262" r:id="R78e9f7f893c3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36450214b4212" /><Relationship Type="http://schemas.openxmlformats.org/officeDocument/2006/relationships/slide" Target="/ppt/slides/slide1.xml" Id="Rfc536716f11c42b8" /><Relationship Type="http://schemas.openxmlformats.org/officeDocument/2006/relationships/slide" Target="/ppt/slides/slide2.xml" Id="R0c53bfd116a042dd" /><Relationship Type="http://schemas.openxmlformats.org/officeDocument/2006/relationships/slide" Target="/ppt/slides/slide3.xml" Id="Rbc844f0326194892" /><Relationship Type="http://schemas.openxmlformats.org/officeDocument/2006/relationships/slide" Target="/ppt/slides/slide4.xml" Id="Rb47d3e44d518476c" /><Relationship Type="http://schemas.openxmlformats.org/officeDocument/2006/relationships/slide" Target="/ppt/slides/slide5.xml" Id="Rda3c3d78a2854073" /><Relationship Type="http://schemas.openxmlformats.org/officeDocument/2006/relationships/slide" Target="/ppt/slides/slide6.xml" Id="R304f834b34d04ec8" /><Relationship Type="http://schemas.openxmlformats.org/officeDocument/2006/relationships/slide" Target="/ppt/slides/slide7.xml" Id="R78e9f7f893c3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8ef7fcbff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bc54ec7ce49b4" /><Relationship Type="http://schemas.openxmlformats.org/officeDocument/2006/relationships/theme" Target="/ppt/slideMasters/theme/theme1.xml" Id="Re05a565913c0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8bc54ec7ce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d3b4c78a247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5d3c3ef014e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02d6b8b74f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19867dd5e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30a66c095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25ade895e4b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d940532d543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MARYLEBONE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MARYLEBONE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31 850 942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186 433 167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221 107 118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MELANIE TONE STEENSLAND GOTTEBERG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915 615 031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INVEST AS</a:t>
            </a:r>
          </a:p>
        </p:txBody>
      </p:sp>
    </p:spTree>
  </p:cSld>
  <p:clrMapOvr>
    <a:masterClrMapping xmlns:a="http://schemas.openxmlformats.org/drawingml/2006/main"/>
  </p:clrMapOvr>
</p:sld>
</file>