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a0b9f73e6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77b1b7b0747fe"/>
  </p:sldMasterIdLst>
  <p:sldIdLst>
    <p:sldId xmlns:r="http://schemas.openxmlformats.org/officeDocument/2006/relationships" id="256" r:id="Rf38a20cf2bd54cd6"/>
    <p:sldId xmlns:r="http://schemas.openxmlformats.org/officeDocument/2006/relationships" id="257" r:id="Rae756e3434b8493f"/>
    <p:sldId xmlns:r="http://schemas.openxmlformats.org/officeDocument/2006/relationships" id="258" r:id="R895995bfb64b490c"/>
    <p:sldId xmlns:r="http://schemas.openxmlformats.org/officeDocument/2006/relationships" id="259" r:id="Reaf2329d409945fb"/>
    <p:sldId xmlns:r="http://schemas.openxmlformats.org/officeDocument/2006/relationships" id="260" r:id="Rccfc1072c3b74ad7"/>
    <p:sldId xmlns:r="http://schemas.openxmlformats.org/officeDocument/2006/relationships" id="261" r:id="R80b651f262264ff7"/>
    <p:sldId xmlns:r="http://schemas.openxmlformats.org/officeDocument/2006/relationships" id="262" r:id="R11b3c5d754ae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77b1b7b0747fe" /><Relationship Type="http://schemas.openxmlformats.org/officeDocument/2006/relationships/slide" Target="/ppt/slides/slide1.xml" Id="Rf38a20cf2bd54cd6" /><Relationship Type="http://schemas.openxmlformats.org/officeDocument/2006/relationships/slide" Target="/ppt/slides/slide2.xml" Id="Rae756e3434b8493f" /><Relationship Type="http://schemas.openxmlformats.org/officeDocument/2006/relationships/slide" Target="/ppt/slides/slide3.xml" Id="R895995bfb64b490c" /><Relationship Type="http://schemas.openxmlformats.org/officeDocument/2006/relationships/slide" Target="/ppt/slides/slide4.xml" Id="Reaf2329d409945fb" /><Relationship Type="http://schemas.openxmlformats.org/officeDocument/2006/relationships/slide" Target="/ppt/slides/slide5.xml" Id="Rccfc1072c3b74ad7" /><Relationship Type="http://schemas.openxmlformats.org/officeDocument/2006/relationships/slide" Target="/ppt/slides/slide6.xml" Id="R80b651f262264ff7" /><Relationship Type="http://schemas.openxmlformats.org/officeDocument/2006/relationships/slide" Target="/ppt/slides/slide7.xml" Id="R11b3c5d754ae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46f0e6e86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78c82cd0e456f" /><Relationship Type="http://schemas.openxmlformats.org/officeDocument/2006/relationships/theme" Target="/ppt/slideMasters/theme/theme1.xml" Id="R7d97eb6970b9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78c82cd0e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526b4b0a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1ed541b0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2bbb8fc29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129e4ba3a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529ce7b18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8de1c9064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de6e0fbd3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24SEVEN OFFICE ACCOUNTING HOLDING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