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31e227d82b4d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f7ead156b2345d9"/>
  </p:sldMasterIdLst>
  <p:sldIdLst>
    <p:sldId xmlns:r="http://schemas.openxmlformats.org/officeDocument/2006/relationships" id="256" r:id="Rd49a3adec2ff40ab"/>
    <p:sldId xmlns:r="http://schemas.openxmlformats.org/officeDocument/2006/relationships" id="257" r:id="R57ce3c78da0e4baf"/>
    <p:sldId xmlns:r="http://schemas.openxmlformats.org/officeDocument/2006/relationships" id="258" r:id="Rc51d8d5eef034f31"/>
    <p:sldId xmlns:r="http://schemas.openxmlformats.org/officeDocument/2006/relationships" id="259" r:id="R28c6445216364c98"/>
    <p:sldId xmlns:r="http://schemas.openxmlformats.org/officeDocument/2006/relationships" id="260" r:id="R25db231bd5ea49fb"/>
    <p:sldId xmlns:r="http://schemas.openxmlformats.org/officeDocument/2006/relationships" id="261" r:id="R44f25683adad48cf"/>
    <p:sldId xmlns:r="http://schemas.openxmlformats.org/officeDocument/2006/relationships" id="262" r:id="R2cc42db6e06144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7ead156b2345d9" /><Relationship Type="http://schemas.openxmlformats.org/officeDocument/2006/relationships/slide" Target="/ppt/slides/slide1.xml" Id="Rd49a3adec2ff40ab" /><Relationship Type="http://schemas.openxmlformats.org/officeDocument/2006/relationships/slide" Target="/ppt/slides/slide2.xml" Id="R57ce3c78da0e4baf" /><Relationship Type="http://schemas.openxmlformats.org/officeDocument/2006/relationships/slide" Target="/ppt/slides/slide3.xml" Id="Rc51d8d5eef034f31" /><Relationship Type="http://schemas.openxmlformats.org/officeDocument/2006/relationships/slide" Target="/ppt/slides/slide4.xml" Id="R28c6445216364c98" /><Relationship Type="http://schemas.openxmlformats.org/officeDocument/2006/relationships/slide" Target="/ppt/slides/slide5.xml" Id="R25db231bd5ea49fb" /><Relationship Type="http://schemas.openxmlformats.org/officeDocument/2006/relationships/slide" Target="/ppt/slides/slide6.xml" Id="R44f25683adad48cf" /><Relationship Type="http://schemas.openxmlformats.org/officeDocument/2006/relationships/slide" Target="/ppt/slides/slide7.xml" Id="R2cc42db6e06144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aaff53843a47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05f893dcd4f7b" /><Relationship Type="http://schemas.openxmlformats.org/officeDocument/2006/relationships/theme" Target="/ppt/slideMasters/theme/theme1.xml" Id="R7c9d1964005b49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c05f893dcd4f7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c62a5f99348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ae1196f3fe49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4759b04e2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9df4e06e14f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a22a80db7b4af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cc7e185b3d41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de54472964b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MELBY INVESTMENTS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MELBY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MELBY INVESTMENTS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MELBY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MELBY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MELBY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−211 098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1 091 806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33 742 996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33 934 395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MELBY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INGAR MELBY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MELBY INVESTMENTS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Ingar Melby, Haslevollen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0579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915 608 264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MELBY INVESTMENTS AS</a:t>
            </a:r>
          </a:p>
        </p:txBody>
      </p:sp>
    </p:spTree>
  </p:cSld>
  <p:clrMapOvr>
    <a:masterClrMapping xmlns:a="http://schemas.openxmlformats.org/drawingml/2006/main"/>
  </p:clrMapOvr>
</p:sld>
</file>