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d0e2492e204d7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6df6d5803b4f15"/>
  </p:sldMasterIdLst>
  <p:sldIdLst>
    <p:sldId xmlns:r="http://schemas.openxmlformats.org/officeDocument/2006/relationships" id="256" r:id="Rdaf1618a41394f2d"/>
    <p:sldId xmlns:r="http://schemas.openxmlformats.org/officeDocument/2006/relationships" id="257" r:id="R839f386c6e064700"/>
    <p:sldId xmlns:r="http://schemas.openxmlformats.org/officeDocument/2006/relationships" id="258" r:id="R15369cc7b25a4a8c"/>
    <p:sldId xmlns:r="http://schemas.openxmlformats.org/officeDocument/2006/relationships" id="259" r:id="Re6eb329bcb1d4bb9"/>
    <p:sldId xmlns:r="http://schemas.openxmlformats.org/officeDocument/2006/relationships" id="260" r:id="R02c20b26433f4fa3"/>
    <p:sldId xmlns:r="http://schemas.openxmlformats.org/officeDocument/2006/relationships" id="261" r:id="R226d11ba13194210"/>
    <p:sldId xmlns:r="http://schemas.openxmlformats.org/officeDocument/2006/relationships" id="262" r:id="R405a46498ca1433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6df6d5803b4f15" /><Relationship Type="http://schemas.openxmlformats.org/officeDocument/2006/relationships/slide" Target="/ppt/slides/slide1.xml" Id="Rdaf1618a41394f2d" /><Relationship Type="http://schemas.openxmlformats.org/officeDocument/2006/relationships/slide" Target="/ppt/slides/slide2.xml" Id="R839f386c6e064700" /><Relationship Type="http://schemas.openxmlformats.org/officeDocument/2006/relationships/slide" Target="/ppt/slides/slide3.xml" Id="R15369cc7b25a4a8c" /><Relationship Type="http://schemas.openxmlformats.org/officeDocument/2006/relationships/slide" Target="/ppt/slides/slide4.xml" Id="Re6eb329bcb1d4bb9" /><Relationship Type="http://schemas.openxmlformats.org/officeDocument/2006/relationships/slide" Target="/ppt/slides/slide5.xml" Id="R02c20b26433f4fa3" /><Relationship Type="http://schemas.openxmlformats.org/officeDocument/2006/relationships/slide" Target="/ppt/slides/slide6.xml" Id="R226d11ba13194210" /><Relationship Type="http://schemas.openxmlformats.org/officeDocument/2006/relationships/slide" Target="/ppt/slides/slide7.xml" Id="R405a46498ca1433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0b5c7aebd04b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715a85a47f4e2d" /><Relationship Type="http://schemas.openxmlformats.org/officeDocument/2006/relationships/theme" Target="/ppt/slideMasters/theme/theme1.xml" Id="Rdd3563feb1d848c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715a85a47f4e2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df527300a2417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086a79481f48e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b8100326b940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48b29dba8043c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82699e4abd47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861d1b82db4a0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a3c690f8ec45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KOMPASSO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KOMPASSO AS ble etablert [år] og holder til i Ulset.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8 071 012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3 242 087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2 806 383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7 028 399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11 365 019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NORDAHL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TRIPA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Hesthaugvegen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5119 Ulset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915 606 334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KOMPASSO AS</a:t>
            </a:r>
          </a:p>
        </p:txBody>
      </p:sp>
    </p:spTree>
  </p:cSld>
  <p:clrMapOvr>
    <a:masterClrMapping xmlns:a="http://schemas.openxmlformats.org/drawingml/2006/main"/>
  </p:clrMapOvr>
</p:sld>
</file>