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209331c4d8a44b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61c3e01853240ab"/>
  </p:sldMasterIdLst>
  <p:sldIdLst>
    <p:sldId xmlns:r="http://schemas.openxmlformats.org/officeDocument/2006/relationships" id="256" r:id="R0b767607ae8d454b"/>
    <p:sldId xmlns:r="http://schemas.openxmlformats.org/officeDocument/2006/relationships" id="257" r:id="R946ad4de0e5e4d3f"/>
    <p:sldId xmlns:r="http://schemas.openxmlformats.org/officeDocument/2006/relationships" id="258" r:id="R533b970f7f944d8e"/>
    <p:sldId xmlns:r="http://schemas.openxmlformats.org/officeDocument/2006/relationships" id="259" r:id="R57a454e7309749b3"/>
    <p:sldId xmlns:r="http://schemas.openxmlformats.org/officeDocument/2006/relationships" id="260" r:id="Rd47f0126de2b4d21"/>
    <p:sldId xmlns:r="http://schemas.openxmlformats.org/officeDocument/2006/relationships" id="261" r:id="Rc8f5753c760243e2"/>
    <p:sldId xmlns:r="http://schemas.openxmlformats.org/officeDocument/2006/relationships" id="262" r:id="R663ba847a30c4a2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61c3e01853240ab" /><Relationship Type="http://schemas.openxmlformats.org/officeDocument/2006/relationships/slide" Target="/ppt/slides/slide1.xml" Id="R0b767607ae8d454b" /><Relationship Type="http://schemas.openxmlformats.org/officeDocument/2006/relationships/slide" Target="/ppt/slides/slide2.xml" Id="R946ad4de0e5e4d3f" /><Relationship Type="http://schemas.openxmlformats.org/officeDocument/2006/relationships/slide" Target="/ppt/slides/slide3.xml" Id="R533b970f7f944d8e" /><Relationship Type="http://schemas.openxmlformats.org/officeDocument/2006/relationships/slide" Target="/ppt/slides/slide4.xml" Id="R57a454e7309749b3" /><Relationship Type="http://schemas.openxmlformats.org/officeDocument/2006/relationships/slide" Target="/ppt/slides/slide5.xml" Id="Rd47f0126de2b4d21" /><Relationship Type="http://schemas.openxmlformats.org/officeDocument/2006/relationships/slide" Target="/ppt/slides/slide6.xml" Id="Rc8f5753c760243e2" /><Relationship Type="http://schemas.openxmlformats.org/officeDocument/2006/relationships/slide" Target="/ppt/slides/slide7.xml" Id="R663ba847a30c4a2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d10941ec980436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663c64621a47de" /><Relationship Type="http://schemas.openxmlformats.org/officeDocument/2006/relationships/theme" Target="/ppt/slideMasters/theme/theme1.xml" Id="R7cdac709ab004e1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1663c64621a47d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17912a8aa2423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990d6365fe4f3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cb30a83df245e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75c1f3fbb4457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e6ca734e8e420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bb8b9196df47d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4f5c4ea9914a7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FARVATN CAPITAL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FARVATN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FARVATN CAPITAL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FARVATN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FARVATN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FARVATN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6 326 931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−18 796 342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1 423 401 884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2 179 876 088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2 310 219 407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FARVATN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FARVATN AS  –  92,0 %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FARVATN MEDINVESTERING 1 AS  –  8,0 %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FARVATN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Hilles gate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5008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99 87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915 550 975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FARVATN CAPITAL AS</a:t>
            </a:r>
          </a:p>
        </p:txBody>
      </p:sp>
    </p:spTree>
  </p:cSld>
  <p:clrMapOvr>
    <a:masterClrMapping xmlns:a="http://schemas.openxmlformats.org/drawingml/2006/main"/>
  </p:clrMapOvr>
</p:sld>
</file>