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d5525bc084f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94ffcca1e4a6b"/>
  </p:sldMasterIdLst>
  <p:sldIdLst>
    <p:sldId xmlns:r="http://schemas.openxmlformats.org/officeDocument/2006/relationships" id="256" r:id="Rbe24b06e3dc1420f"/>
    <p:sldId xmlns:r="http://schemas.openxmlformats.org/officeDocument/2006/relationships" id="257" r:id="R4319a95f944b4341"/>
    <p:sldId xmlns:r="http://schemas.openxmlformats.org/officeDocument/2006/relationships" id="258" r:id="R4e6af4acc5944bad"/>
    <p:sldId xmlns:r="http://schemas.openxmlformats.org/officeDocument/2006/relationships" id="259" r:id="R6dabc3c473eb4564"/>
    <p:sldId xmlns:r="http://schemas.openxmlformats.org/officeDocument/2006/relationships" id="260" r:id="R1dc3927e65994f77"/>
    <p:sldId xmlns:r="http://schemas.openxmlformats.org/officeDocument/2006/relationships" id="261" r:id="R7bf81f7e77ff4fbe"/>
    <p:sldId xmlns:r="http://schemas.openxmlformats.org/officeDocument/2006/relationships" id="262" r:id="Rf1348d8d707e43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94ffcca1e4a6b" /><Relationship Type="http://schemas.openxmlformats.org/officeDocument/2006/relationships/slide" Target="/ppt/slides/slide1.xml" Id="Rbe24b06e3dc1420f" /><Relationship Type="http://schemas.openxmlformats.org/officeDocument/2006/relationships/slide" Target="/ppt/slides/slide2.xml" Id="R4319a95f944b4341" /><Relationship Type="http://schemas.openxmlformats.org/officeDocument/2006/relationships/slide" Target="/ppt/slides/slide3.xml" Id="R4e6af4acc5944bad" /><Relationship Type="http://schemas.openxmlformats.org/officeDocument/2006/relationships/slide" Target="/ppt/slides/slide4.xml" Id="R6dabc3c473eb4564" /><Relationship Type="http://schemas.openxmlformats.org/officeDocument/2006/relationships/slide" Target="/ppt/slides/slide5.xml" Id="R1dc3927e65994f77" /><Relationship Type="http://schemas.openxmlformats.org/officeDocument/2006/relationships/slide" Target="/ppt/slides/slide6.xml" Id="R7bf81f7e77ff4fbe" /><Relationship Type="http://schemas.openxmlformats.org/officeDocument/2006/relationships/slide" Target="/ppt/slides/slide7.xml" Id="Rf1348d8d707e43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d0213e51e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a6f660a934476" /><Relationship Type="http://schemas.openxmlformats.org/officeDocument/2006/relationships/theme" Target="/ppt/slideMasters/theme/theme1.xml" Id="Rbd34d0f85fd94c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a6f660a9344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f15c5cc3646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32c1bf64e47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dbc43cd1148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58fdd193849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28e2c404a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51522f0a94e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0268c630f47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HOLDING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79 055 513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80 854 408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915 543 286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