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411b8fd5a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b1feacf954b78"/>
  </p:sldMasterIdLst>
  <p:sldIdLst>
    <p:sldId xmlns:r="http://schemas.openxmlformats.org/officeDocument/2006/relationships" id="256" r:id="R63562c0bf229416c"/>
    <p:sldId xmlns:r="http://schemas.openxmlformats.org/officeDocument/2006/relationships" id="257" r:id="R0d379b90df064936"/>
    <p:sldId xmlns:r="http://schemas.openxmlformats.org/officeDocument/2006/relationships" id="258" r:id="Rf464ee15cb474581"/>
    <p:sldId xmlns:r="http://schemas.openxmlformats.org/officeDocument/2006/relationships" id="259" r:id="Rbb3d79e3ebdf4d7e"/>
    <p:sldId xmlns:r="http://schemas.openxmlformats.org/officeDocument/2006/relationships" id="260" r:id="R43acd2d6b2234565"/>
    <p:sldId xmlns:r="http://schemas.openxmlformats.org/officeDocument/2006/relationships" id="261" r:id="R81f29e7b46bc49b3"/>
    <p:sldId xmlns:r="http://schemas.openxmlformats.org/officeDocument/2006/relationships" id="262" r:id="Rb95b0c756867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b1feacf954b78" /><Relationship Type="http://schemas.openxmlformats.org/officeDocument/2006/relationships/slide" Target="/ppt/slides/slide1.xml" Id="R63562c0bf229416c" /><Relationship Type="http://schemas.openxmlformats.org/officeDocument/2006/relationships/slide" Target="/ppt/slides/slide2.xml" Id="R0d379b90df064936" /><Relationship Type="http://schemas.openxmlformats.org/officeDocument/2006/relationships/slide" Target="/ppt/slides/slide3.xml" Id="Rf464ee15cb474581" /><Relationship Type="http://schemas.openxmlformats.org/officeDocument/2006/relationships/slide" Target="/ppt/slides/slide4.xml" Id="Rbb3d79e3ebdf4d7e" /><Relationship Type="http://schemas.openxmlformats.org/officeDocument/2006/relationships/slide" Target="/ppt/slides/slide5.xml" Id="R43acd2d6b2234565" /><Relationship Type="http://schemas.openxmlformats.org/officeDocument/2006/relationships/slide" Target="/ppt/slides/slide6.xml" Id="R81f29e7b46bc49b3" /><Relationship Type="http://schemas.openxmlformats.org/officeDocument/2006/relationships/slide" Target="/ppt/slides/slide7.xml" Id="Rb95b0c756867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ed79669ba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56638fb74643" /><Relationship Type="http://schemas.openxmlformats.org/officeDocument/2006/relationships/theme" Target="/ppt/slideMasters/theme/theme1.xml" Id="R627cf4e305e1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e56638fb7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6cc3c8fe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cb2f1f86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dcb99d88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a96590734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d9d718fa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9792f075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a606bda7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