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c6fbce8ce945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39fd953dd842da"/>
  </p:sldMasterIdLst>
  <p:sldIdLst>
    <p:sldId xmlns:r="http://schemas.openxmlformats.org/officeDocument/2006/relationships" id="256" r:id="R05df28450b424f81"/>
    <p:sldId xmlns:r="http://schemas.openxmlformats.org/officeDocument/2006/relationships" id="257" r:id="R146a8391f231498c"/>
    <p:sldId xmlns:r="http://schemas.openxmlformats.org/officeDocument/2006/relationships" id="258" r:id="Ra869b41c532f4512"/>
    <p:sldId xmlns:r="http://schemas.openxmlformats.org/officeDocument/2006/relationships" id="259" r:id="Rff5e18f71b5f4217"/>
    <p:sldId xmlns:r="http://schemas.openxmlformats.org/officeDocument/2006/relationships" id="260" r:id="Ra060b69f07044f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39fd953dd842da" /><Relationship Type="http://schemas.openxmlformats.org/officeDocument/2006/relationships/slide" Target="/ppt/slides/slide1.xml" Id="R05df28450b424f81" /><Relationship Type="http://schemas.openxmlformats.org/officeDocument/2006/relationships/slide" Target="/ppt/slides/slide2.xml" Id="R146a8391f231498c" /><Relationship Type="http://schemas.openxmlformats.org/officeDocument/2006/relationships/slide" Target="/ppt/slides/slide3.xml" Id="Ra869b41c532f4512" /><Relationship Type="http://schemas.openxmlformats.org/officeDocument/2006/relationships/slide" Target="/ppt/slides/slide4.xml" Id="Rff5e18f71b5f4217" /><Relationship Type="http://schemas.openxmlformats.org/officeDocument/2006/relationships/slide" Target="/ppt/slides/slide5.xml" Id="Ra060b69f07044f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081e27097344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358fdd70b4a7f" /><Relationship Type="http://schemas.openxmlformats.org/officeDocument/2006/relationships/theme" Target="/ppt/slideMasters/theme/theme1.xml" Id="Ra306402fe72043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8358fdd70b4a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e5c08b28e44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a3a4bab1943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de7d6656748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7d288d5d840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b8202ec9f48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 GATE 12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 GATE 12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oabraha@gmail.com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915 442 242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