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f82b1af8354c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b6f04e7b9493d"/>
  </p:sldMasterIdLst>
  <p:sldIdLst>
    <p:sldId xmlns:r="http://schemas.openxmlformats.org/officeDocument/2006/relationships" id="256" r:id="R24ff9f07282146a3"/>
    <p:sldId xmlns:r="http://schemas.openxmlformats.org/officeDocument/2006/relationships" id="257" r:id="Rdb688a97d0c84708"/>
    <p:sldId xmlns:r="http://schemas.openxmlformats.org/officeDocument/2006/relationships" id="258" r:id="R47a8c571d8cd482e"/>
    <p:sldId xmlns:r="http://schemas.openxmlformats.org/officeDocument/2006/relationships" id="259" r:id="Rff22957f2afa49fa"/>
    <p:sldId xmlns:r="http://schemas.openxmlformats.org/officeDocument/2006/relationships" id="260" r:id="R54d79ba2e37440b8"/>
    <p:sldId xmlns:r="http://schemas.openxmlformats.org/officeDocument/2006/relationships" id="261" r:id="Ra71b3ea40ba9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b6f04e7b9493d" /><Relationship Type="http://schemas.openxmlformats.org/officeDocument/2006/relationships/slide" Target="/ppt/slides/slide1.xml" Id="R24ff9f07282146a3" /><Relationship Type="http://schemas.openxmlformats.org/officeDocument/2006/relationships/slide" Target="/ppt/slides/slide2.xml" Id="Rdb688a97d0c84708" /><Relationship Type="http://schemas.openxmlformats.org/officeDocument/2006/relationships/slide" Target="/ppt/slides/slide3.xml" Id="R47a8c571d8cd482e" /><Relationship Type="http://schemas.openxmlformats.org/officeDocument/2006/relationships/slide" Target="/ppt/slides/slide4.xml" Id="Rff22957f2afa49fa" /><Relationship Type="http://schemas.openxmlformats.org/officeDocument/2006/relationships/slide" Target="/ppt/slides/slide5.xml" Id="R54d79ba2e37440b8" /><Relationship Type="http://schemas.openxmlformats.org/officeDocument/2006/relationships/slide" Target="/ppt/slides/slide6.xml" Id="Ra71b3ea40ba9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05298037c4a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bd486dd1240e3" /><Relationship Type="http://schemas.openxmlformats.org/officeDocument/2006/relationships/theme" Target="/ppt/slideMasters/theme/theme1.xml" Id="Racbd8c266cac47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3bd486dd1240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f4f43e46a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eac21597043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422a18762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8abcb40354a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09c8d64ae42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7b1c3408543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RISSA KRAFTLAG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25 461 482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−16 983 463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13 618 388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132 032 156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150 897 736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85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915 420 400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