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d9edb8dafb4b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84a00abf44420b"/>
  </p:sldMasterIdLst>
  <p:sldIdLst>
    <p:sldId xmlns:r="http://schemas.openxmlformats.org/officeDocument/2006/relationships" id="256" r:id="R7ccb2087a8414841"/>
    <p:sldId xmlns:r="http://schemas.openxmlformats.org/officeDocument/2006/relationships" id="257" r:id="R4cbb5079490040f6"/>
    <p:sldId xmlns:r="http://schemas.openxmlformats.org/officeDocument/2006/relationships" id="258" r:id="R5e1ed84fda3a4fcb"/>
    <p:sldId xmlns:r="http://schemas.openxmlformats.org/officeDocument/2006/relationships" id="259" r:id="Rae3a188551244a47"/>
    <p:sldId xmlns:r="http://schemas.openxmlformats.org/officeDocument/2006/relationships" id="260" r:id="R3799ad04a1444739"/>
    <p:sldId xmlns:r="http://schemas.openxmlformats.org/officeDocument/2006/relationships" id="261" r:id="R4aa15c7c8e3a4d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84a00abf44420b" /><Relationship Type="http://schemas.openxmlformats.org/officeDocument/2006/relationships/slide" Target="/ppt/slides/slide1.xml" Id="R7ccb2087a8414841" /><Relationship Type="http://schemas.openxmlformats.org/officeDocument/2006/relationships/slide" Target="/ppt/slides/slide2.xml" Id="R4cbb5079490040f6" /><Relationship Type="http://schemas.openxmlformats.org/officeDocument/2006/relationships/slide" Target="/ppt/slides/slide3.xml" Id="R5e1ed84fda3a4fcb" /><Relationship Type="http://schemas.openxmlformats.org/officeDocument/2006/relationships/slide" Target="/ppt/slides/slide4.xml" Id="Rae3a188551244a47" /><Relationship Type="http://schemas.openxmlformats.org/officeDocument/2006/relationships/slide" Target="/ppt/slides/slide5.xml" Id="R3799ad04a1444739" /><Relationship Type="http://schemas.openxmlformats.org/officeDocument/2006/relationships/slide" Target="/ppt/slides/slide6.xml" Id="R4aa15c7c8e3a4d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e336d9a4c4c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3695d85b04545" /><Relationship Type="http://schemas.openxmlformats.org/officeDocument/2006/relationships/theme" Target="/ppt/slideMasters/theme/theme1.xml" Id="R360c5eab283d45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d3695d85b045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b520a0d7645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74cf72d7244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1828a544548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5ba73584f45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28940532141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7281ce62942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26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26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514 731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205 583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286 146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915 408 648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