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c590f677594c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8fc87c508a4815"/>
  </p:sldMasterIdLst>
  <p:sldIdLst>
    <p:sldId xmlns:r="http://schemas.openxmlformats.org/officeDocument/2006/relationships" id="256" r:id="R39539dd1d0af4cc2"/>
    <p:sldId xmlns:r="http://schemas.openxmlformats.org/officeDocument/2006/relationships" id="257" r:id="R7fa3e7444a114eb9"/>
    <p:sldId xmlns:r="http://schemas.openxmlformats.org/officeDocument/2006/relationships" id="258" r:id="Reeb2ea36e7a04fe5"/>
    <p:sldId xmlns:r="http://schemas.openxmlformats.org/officeDocument/2006/relationships" id="259" r:id="R1ef6d03d51cb4bd7"/>
    <p:sldId xmlns:r="http://schemas.openxmlformats.org/officeDocument/2006/relationships" id="260" r:id="R9f3fa3d82d424776"/>
    <p:sldId xmlns:r="http://schemas.openxmlformats.org/officeDocument/2006/relationships" id="261" r:id="R9b76ed2f27b84cbf"/>
    <p:sldId xmlns:r="http://schemas.openxmlformats.org/officeDocument/2006/relationships" id="262" r:id="R7e157f27e8fe49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fc87c508a4815" /><Relationship Type="http://schemas.openxmlformats.org/officeDocument/2006/relationships/slide" Target="/ppt/slides/slide1.xml" Id="R39539dd1d0af4cc2" /><Relationship Type="http://schemas.openxmlformats.org/officeDocument/2006/relationships/slide" Target="/ppt/slides/slide2.xml" Id="R7fa3e7444a114eb9" /><Relationship Type="http://schemas.openxmlformats.org/officeDocument/2006/relationships/slide" Target="/ppt/slides/slide3.xml" Id="Reeb2ea36e7a04fe5" /><Relationship Type="http://schemas.openxmlformats.org/officeDocument/2006/relationships/slide" Target="/ppt/slides/slide4.xml" Id="R1ef6d03d51cb4bd7" /><Relationship Type="http://schemas.openxmlformats.org/officeDocument/2006/relationships/slide" Target="/ppt/slides/slide5.xml" Id="R9f3fa3d82d424776" /><Relationship Type="http://schemas.openxmlformats.org/officeDocument/2006/relationships/slide" Target="/ppt/slides/slide6.xml" Id="R9b76ed2f27b84cbf" /><Relationship Type="http://schemas.openxmlformats.org/officeDocument/2006/relationships/slide" Target="/ppt/slides/slide7.xml" Id="R7e157f27e8fe49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496ad8ea144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51065df4d433a" /><Relationship Type="http://schemas.openxmlformats.org/officeDocument/2006/relationships/theme" Target="/ppt/slideMasters/theme/theme1.xml" Id="Reb90daa9f19d4a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451065df4d43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0ccbca8be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b34151e7b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6d9603d5c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bb89ab92247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9db3b002649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71acb814f4b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24be3f52845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MATVAR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MATVAR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267 607 411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511 453 395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532 364 077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VARNER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MARIUS VARNER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915 379 443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