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5165ae475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f154d04184e96"/>
  </p:sldMasterIdLst>
  <p:sldIdLst>
    <p:sldId xmlns:r="http://schemas.openxmlformats.org/officeDocument/2006/relationships" id="256" r:id="R2f331c47bc6b45b8"/>
    <p:sldId xmlns:r="http://schemas.openxmlformats.org/officeDocument/2006/relationships" id="257" r:id="R6d1273e3f3744ab5"/>
    <p:sldId xmlns:r="http://schemas.openxmlformats.org/officeDocument/2006/relationships" id="258" r:id="Rd92a7560d7ad4a1d"/>
    <p:sldId xmlns:r="http://schemas.openxmlformats.org/officeDocument/2006/relationships" id="259" r:id="Rdb8c72ee07c54fcd"/>
    <p:sldId xmlns:r="http://schemas.openxmlformats.org/officeDocument/2006/relationships" id="260" r:id="R1f421733fac140d8"/>
    <p:sldId xmlns:r="http://schemas.openxmlformats.org/officeDocument/2006/relationships" id="261" r:id="Rc47637c943f24aec"/>
    <p:sldId xmlns:r="http://schemas.openxmlformats.org/officeDocument/2006/relationships" id="262" r:id="Rc0b152aeec3e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f154d04184e96" /><Relationship Type="http://schemas.openxmlformats.org/officeDocument/2006/relationships/slide" Target="/ppt/slides/slide1.xml" Id="R2f331c47bc6b45b8" /><Relationship Type="http://schemas.openxmlformats.org/officeDocument/2006/relationships/slide" Target="/ppt/slides/slide2.xml" Id="R6d1273e3f3744ab5" /><Relationship Type="http://schemas.openxmlformats.org/officeDocument/2006/relationships/slide" Target="/ppt/slides/slide3.xml" Id="Rd92a7560d7ad4a1d" /><Relationship Type="http://schemas.openxmlformats.org/officeDocument/2006/relationships/slide" Target="/ppt/slides/slide4.xml" Id="Rdb8c72ee07c54fcd" /><Relationship Type="http://schemas.openxmlformats.org/officeDocument/2006/relationships/slide" Target="/ppt/slides/slide5.xml" Id="R1f421733fac140d8" /><Relationship Type="http://schemas.openxmlformats.org/officeDocument/2006/relationships/slide" Target="/ppt/slides/slide6.xml" Id="Rc47637c943f24aec" /><Relationship Type="http://schemas.openxmlformats.org/officeDocument/2006/relationships/slide" Target="/ppt/slides/slide7.xml" Id="Rc0b152aeec3e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848ccb2e1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84ad7d094b92" /><Relationship Type="http://schemas.openxmlformats.org/officeDocument/2006/relationships/theme" Target="/ppt/slideMasters/theme/theme1.xml" Id="R87d583a5d3d3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584ad7d09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38a91f5e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b6c1cc50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8f6e57ea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50d03192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36475f4a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2bf217e7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d0d62d60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TRAPNES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