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def640ad6c4e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6f47236b8f4212"/>
  </p:sldMasterIdLst>
  <p:sldIdLst>
    <p:sldId xmlns:r="http://schemas.openxmlformats.org/officeDocument/2006/relationships" id="256" r:id="R32a8f77973574250"/>
    <p:sldId xmlns:r="http://schemas.openxmlformats.org/officeDocument/2006/relationships" id="257" r:id="Re5fd4652a09d4e5d"/>
    <p:sldId xmlns:r="http://schemas.openxmlformats.org/officeDocument/2006/relationships" id="258" r:id="R94a8dae022254dca"/>
    <p:sldId xmlns:r="http://schemas.openxmlformats.org/officeDocument/2006/relationships" id="259" r:id="Rc5578157bc214134"/>
    <p:sldId xmlns:r="http://schemas.openxmlformats.org/officeDocument/2006/relationships" id="260" r:id="R5429725d34984395"/>
    <p:sldId xmlns:r="http://schemas.openxmlformats.org/officeDocument/2006/relationships" id="261" r:id="Ra874fec0be004b4b"/>
    <p:sldId xmlns:r="http://schemas.openxmlformats.org/officeDocument/2006/relationships" id="262" r:id="Rf26fe1f932604e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f47236b8f4212" /><Relationship Type="http://schemas.openxmlformats.org/officeDocument/2006/relationships/slide" Target="/ppt/slides/slide1.xml" Id="R32a8f77973574250" /><Relationship Type="http://schemas.openxmlformats.org/officeDocument/2006/relationships/slide" Target="/ppt/slides/slide2.xml" Id="Re5fd4652a09d4e5d" /><Relationship Type="http://schemas.openxmlformats.org/officeDocument/2006/relationships/slide" Target="/ppt/slides/slide3.xml" Id="R94a8dae022254dca" /><Relationship Type="http://schemas.openxmlformats.org/officeDocument/2006/relationships/slide" Target="/ppt/slides/slide4.xml" Id="Rc5578157bc214134" /><Relationship Type="http://schemas.openxmlformats.org/officeDocument/2006/relationships/slide" Target="/ppt/slides/slide5.xml" Id="R5429725d34984395" /><Relationship Type="http://schemas.openxmlformats.org/officeDocument/2006/relationships/slide" Target="/ppt/slides/slide6.xml" Id="Ra874fec0be004b4b" /><Relationship Type="http://schemas.openxmlformats.org/officeDocument/2006/relationships/slide" Target="/ppt/slides/slide7.xml" Id="Rf26fe1f932604e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3f06e620148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cae1a575f4f2a" /><Relationship Type="http://schemas.openxmlformats.org/officeDocument/2006/relationships/theme" Target="/ppt/slideMasters/theme/theme1.xml" Id="Rc12659cda969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9cae1a575f4f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94c09070c46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e33cecafd4f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896b43c3945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db36e16d64f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b47807e184f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d40331eb343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38c21aa284b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TECHAL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TECHAL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303 818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19 533 703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23 260 957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26 315 536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VELTA AA LJOSLAND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3961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915 313 647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