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7f3293607b4d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65612497434224"/>
  </p:sldMasterIdLst>
  <p:sldIdLst>
    <p:sldId xmlns:r="http://schemas.openxmlformats.org/officeDocument/2006/relationships" id="256" r:id="Rd96317558eaa43ed"/>
    <p:sldId xmlns:r="http://schemas.openxmlformats.org/officeDocument/2006/relationships" id="257" r:id="R6b3ae443c07b4c3c"/>
    <p:sldId xmlns:r="http://schemas.openxmlformats.org/officeDocument/2006/relationships" id="258" r:id="Rad29aa7ca6954561"/>
    <p:sldId xmlns:r="http://schemas.openxmlformats.org/officeDocument/2006/relationships" id="259" r:id="Rc40acbbda3534ffc"/>
    <p:sldId xmlns:r="http://schemas.openxmlformats.org/officeDocument/2006/relationships" id="260" r:id="Rfb99087425b84b41"/>
    <p:sldId xmlns:r="http://schemas.openxmlformats.org/officeDocument/2006/relationships" id="261" r:id="R4f438b6791cd4817"/>
    <p:sldId xmlns:r="http://schemas.openxmlformats.org/officeDocument/2006/relationships" id="262" r:id="Rff949c6e05c948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65612497434224" /><Relationship Type="http://schemas.openxmlformats.org/officeDocument/2006/relationships/slide" Target="/ppt/slides/slide1.xml" Id="Rd96317558eaa43ed" /><Relationship Type="http://schemas.openxmlformats.org/officeDocument/2006/relationships/slide" Target="/ppt/slides/slide2.xml" Id="R6b3ae443c07b4c3c" /><Relationship Type="http://schemas.openxmlformats.org/officeDocument/2006/relationships/slide" Target="/ppt/slides/slide3.xml" Id="Rad29aa7ca6954561" /><Relationship Type="http://schemas.openxmlformats.org/officeDocument/2006/relationships/slide" Target="/ppt/slides/slide4.xml" Id="Rc40acbbda3534ffc" /><Relationship Type="http://schemas.openxmlformats.org/officeDocument/2006/relationships/slide" Target="/ppt/slides/slide5.xml" Id="Rfb99087425b84b41" /><Relationship Type="http://schemas.openxmlformats.org/officeDocument/2006/relationships/slide" Target="/ppt/slides/slide6.xml" Id="R4f438b6791cd4817" /><Relationship Type="http://schemas.openxmlformats.org/officeDocument/2006/relationships/slide" Target="/ppt/slides/slide7.xml" Id="Rff949c6e05c948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7c9d1911a647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253aa82b44fe3" /><Relationship Type="http://schemas.openxmlformats.org/officeDocument/2006/relationships/theme" Target="/ppt/slideMasters/theme/theme1.xml" Id="R44e72f68a16c4c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7253aa82b44f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10ac2084e4c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3c535322547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7c1f6ab7545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368f8839b42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31b342a4848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c02175cfc4d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bb3dc423e4a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YLVA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YLVA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−421 445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14 649 134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20 298 643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20 455 405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TRETTENES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Boganeset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915 305 059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YLVA INVEST AS</a:t>
            </a:r>
          </a:p>
        </p:txBody>
      </p:sp>
    </p:spTree>
  </p:cSld>
  <p:clrMapOvr>
    <a:masterClrMapping xmlns:a="http://schemas.openxmlformats.org/drawingml/2006/main"/>
  </p:clrMapOvr>
</p:sld>
</file>