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c66900bc7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26e92fa9a498e"/>
  </p:sldMasterIdLst>
  <p:sldIdLst>
    <p:sldId xmlns:r="http://schemas.openxmlformats.org/officeDocument/2006/relationships" id="256" r:id="R24573707c0ec42fb"/>
    <p:sldId xmlns:r="http://schemas.openxmlformats.org/officeDocument/2006/relationships" id="257" r:id="Rdeb026acc0a7492d"/>
    <p:sldId xmlns:r="http://schemas.openxmlformats.org/officeDocument/2006/relationships" id="258" r:id="R45cb7d710ca7443e"/>
    <p:sldId xmlns:r="http://schemas.openxmlformats.org/officeDocument/2006/relationships" id="259" r:id="R24580e40d3b44d41"/>
    <p:sldId xmlns:r="http://schemas.openxmlformats.org/officeDocument/2006/relationships" id="260" r:id="R2f9afb95f60d4576"/>
    <p:sldId xmlns:r="http://schemas.openxmlformats.org/officeDocument/2006/relationships" id="261" r:id="R8d9aca436bd542f1"/>
    <p:sldId xmlns:r="http://schemas.openxmlformats.org/officeDocument/2006/relationships" id="262" r:id="R4451345fb196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26e92fa9a498e" /><Relationship Type="http://schemas.openxmlformats.org/officeDocument/2006/relationships/slide" Target="/ppt/slides/slide1.xml" Id="R24573707c0ec42fb" /><Relationship Type="http://schemas.openxmlformats.org/officeDocument/2006/relationships/slide" Target="/ppt/slides/slide2.xml" Id="Rdeb026acc0a7492d" /><Relationship Type="http://schemas.openxmlformats.org/officeDocument/2006/relationships/slide" Target="/ppt/slides/slide3.xml" Id="R45cb7d710ca7443e" /><Relationship Type="http://schemas.openxmlformats.org/officeDocument/2006/relationships/slide" Target="/ppt/slides/slide4.xml" Id="R24580e40d3b44d41" /><Relationship Type="http://schemas.openxmlformats.org/officeDocument/2006/relationships/slide" Target="/ppt/slides/slide5.xml" Id="R2f9afb95f60d4576" /><Relationship Type="http://schemas.openxmlformats.org/officeDocument/2006/relationships/slide" Target="/ppt/slides/slide6.xml" Id="R8d9aca436bd542f1" /><Relationship Type="http://schemas.openxmlformats.org/officeDocument/2006/relationships/slide" Target="/ppt/slides/slide7.xml" Id="R4451345fb196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b650ea534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3791c7bf64a1e" /><Relationship Type="http://schemas.openxmlformats.org/officeDocument/2006/relationships/theme" Target="/ppt/slideMasters/theme/theme1.xml" Id="R3fcf0a9dbde7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3791c7bf64a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cd0ce89eb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df38e9882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7d6ac25f2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4b45c650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34ce765704b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040f35a9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398fb2ab848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AJO INVEST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83 411 840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109 512 798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AROMA FOOD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FOKI AS  –  49,7 %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Spydvegen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11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john@matpartner1.no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915 258 123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