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93057a912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536b7736d4169"/>
  </p:sldMasterIdLst>
  <p:sldIdLst>
    <p:sldId xmlns:r="http://schemas.openxmlformats.org/officeDocument/2006/relationships" id="256" r:id="R687811d3547445f4"/>
    <p:sldId xmlns:r="http://schemas.openxmlformats.org/officeDocument/2006/relationships" id="257" r:id="R8564f046ab2c4e3e"/>
    <p:sldId xmlns:r="http://schemas.openxmlformats.org/officeDocument/2006/relationships" id="258" r:id="R65073a7d9131448b"/>
    <p:sldId xmlns:r="http://schemas.openxmlformats.org/officeDocument/2006/relationships" id="259" r:id="R19f702a160c44b30"/>
    <p:sldId xmlns:r="http://schemas.openxmlformats.org/officeDocument/2006/relationships" id="260" r:id="R62d852af37844da9"/>
    <p:sldId xmlns:r="http://schemas.openxmlformats.org/officeDocument/2006/relationships" id="261" r:id="R6efaae8701ce420b"/>
    <p:sldId xmlns:r="http://schemas.openxmlformats.org/officeDocument/2006/relationships" id="262" r:id="R01b448d7be84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536b7736d4169" /><Relationship Type="http://schemas.openxmlformats.org/officeDocument/2006/relationships/slide" Target="/ppt/slides/slide1.xml" Id="R687811d3547445f4" /><Relationship Type="http://schemas.openxmlformats.org/officeDocument/2006/relationships/slide" Target="/ppt/slides/slide2.xml" Id="R8564f046ab2c4e3e" /><Relationship Type="http://schemas.openxmlformats.org/officeDocument/2006/relationships/slide" Target="/ppt/slides/slide3.xml" Id="R65073a7d9131448b" /><Relationship Type="http://schemas.openxmlformats.org/officeDocument/2006/relationships/slide" Target="/ppt/slides/slide4.xml" Id="R19f702a160c44b30" /><Relationship Type="http://schemas.openxmlformats.org/officeDocument/2006/relationships/slide" Target="/ppt/slides/slide5.xml" Id="R62d852af37844da9" /><Relationship Type="http://schemas.openxmlformats.org/officeDocument/2006/relationships/slide" Target="/ppt/slides/slide6.xml" Id="R6efaae8701ce420b" /><Relationship Type="http://schemas.openxmlformats.org/officeDocument/2006/relationships/slide" Target="/ppt/slides/slide7.xml" Id="R01b448d7be84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c012477a0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1d8d100c452c" /><Relationship Type="http://schemas.openxmlformats.org/officeDocument/2006/relationships/theme" Target="/ppt/slideMasters/theme/theme1.xml" Id="R157a55a3a1b1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e1d8d100c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c88aab04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49b2e3be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7bff3a32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21f3ed34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67b14dfe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59465b5d1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77d5c19e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