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3409cb25e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8f96c718154b09"/>
  </p:sldMasterIdLst>
  <p:sldIdLst>
    <p:sldId xmlns:r="http://schemas.openxmlformats.org/officeDocument/2006/relationships" id="256" r:id="R798618a23aff4b76"/>
    <p:sldId xmlns:r="http://schemas.openxmlformats.org/officeDocument/2006/relationships" id="257" r:id="R9ada294b12104690"/>
    <p:sldId xmlns:r="http://schemas.openxmlformats.org/officeDocument/2006/relationships" id="258" r:id="R2cce055b86c54daa"/>
    <p:sldId xmlns:r="http://schemas.openxmlformats.org/officeDocument/2006/relationships" id="259" r:id="R8a9539ddcfdf49a1"/>
    <p:sldId xmlns:r="http://schemas.openxmlformats.org/officeDocument/2006/relationships" id="260" r:id="R1cbc5a9eafc34794"/>
    <p:sldId xmlns:r="http://schemas.openxmlformats.org/officeDocument/2006/relationships" id="261" r:id="R02105299fcca4b2f"/>
    <p:sldId xmlns:r="http://schemas.openxmlformats.org/officeDocument/2006/relationships" id="262" r:id="R796ea14b8177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f96c718154b09" /><Relationship Type="http://schemas.openxmlformats.org/officeDocument/2006/relationships/slide" Target="/ppt/slides/slide1.xml" Id="R798618a23aff4b76" /><Relationship Type="http://schemas.openxmlformats.org/officeDocument/2006/relationships/slide" Target="/ppt/slides/slide2.xml" Id="R9ada294b12104690" /><Relationship Type="http://schemas.openxmlformats.org/officeDocument/2006/relationships/slide" Target="/ppt/slides/slide3.xml" Id="R2cce055b86c54daa" /><Relationship Type="http://schemas.openxmlformats.org/officeDocument/2006/relationships/slide" Target="/ppt/slides/slide4.xml" Id="R8a9539ddcfdf49a1" /><Relationship Type="http://schemas.openxmlformats.org/officeDocument/2006/relationships/slide" Target="/ppt/slides/slide5.xml" Id="R1cbc5a9eafc34794" /><Relationship Type="http://schemas.openxmlformats.org/officeDocument/2006/relationships/slide" Target="/ppt/slides/slide6.xml" Id="R02105299fcca4b2f" /><Relationship Type="http://schemas.openxmlformats.org/officeDocument/2006/relationships/slide" Target="/ppt/slides/slide7.xml" Id="R796ea14b8177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b83c41b5c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89437fb0e4a47" /><Relationship Type="http://schemas.openxmlformats.org/officeDocument/2006/relationships/theme" Target="/ppt/slideMasters/theme/theme1.xml" Id="R8b54b7762f5847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89437fb0e4a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773e18c6e4f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d425a2fda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3d6159631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63bd8d41a4a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e088ab21545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176aed9d245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0ada8e2af49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FASE3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FASE3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FASE3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FASE3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FASE3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FASE3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−7 434 168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215 264 759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74 121 366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74 121 366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FASE3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FASE3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IAN ASHTON BARRON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FASE3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Kjølevikvegen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4121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915 230 466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FASE3 AS</a:t>
            </a:r>
          </a:p>
        </p:txBody>
      </p:sp>
    </p:spTree>
  </p:cSld>
  <p:clrMapOvr>
    <a:masterClrMapping xmlns:a="http://schemas.openxmlformats.org/drawingml/2006/main"/>
  </p:clrMapOvr>
</p:sld>
</file>