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2571e7cd24a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6e549291b4067"/>
  </p:sldMasterIdLst>
  <p:sldIdLst>
    <p:sldId xmlns:r="http://schemas.openxmlformats.org/officeDocument/2006/relationships" id="256" r:id="Ra2fed11cd1294840"/>
    <p:sldId xmlns:r="http://schemas.openxmlformats.org/officeDocument/2006/relationships" id="257" r:id="R1819735b270b4e00"/>
    <p:sldId xmlns:r="http://schemas.openxmlformats.org/officeDocument/2006/relationships" id="258" r:id="R3154e773d2bd4212"/>
    <p:sldId xmlns:r="http://schemas.openxmlformats.org/officeDocument/2006/relationships" id="259" r:id="R940c7544df17451c"/>
    <p:sldId xmlns:r="http://schemas.openxmlformats.org/officeDocument/2006/relationships" id="260" r:id="R9712a3f7bc1644d3"/>
    <p:sldId xmlns:r="http://schemas.openxmlformats.org/officeDocument/2006/relationships" id="261" r:id="R1f08b557892f43cd"/>
    <p:sldId xmlns:r="http://schemas.openxmlformats.org/officeDocument/2006/relationships" id="262" r:id="R05dbdec2aabc4c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6e549291b4067" /><Relationship Type="http://schemas.openxmlformats.org/officeDocument/2006/relationships/slide" Target="/ppt/slides/slide1.xml" Id="Ra2fed11cd1294840" /><Relationship Type="http://schemas.openxmlformats.org/officeDocument/2006/relationships/slide" Target="/ppt/slides/slide2.xml" Id="R1819735b270b4e00" /><Relationship Type="http://schemas.openxmlformats.org/officeDocument/2006/relationships/slide" Target="/ppt/slides/slide3.xml" Id="R3154e773d2bd4212" /><Relationship Type="http://schemas.openxmlformats.org/officeDocument/2006/relationships/slide" Target="/ppt/slides/slide4.xml" Id="R940c7544df17451c" /><Relationship Type="http://schemas.openxmlformats.org/officeDocument/2006/relationships/slide" Target="/ppt/slides/slide5.xml" Id="R9712a3f7bc1644d3" /><Relationship Type="http://schemas.openxmlformats.org/officeDocument/2006/relationships/slide" Target="/ppt/slides/slide6.xml" Id="R1f08b557892f43cd" /><Relationship Type="http://schemas.openxmlformats.org/officeDocument/2006/relationships/slide" Target="/ppt/slides/slide7.xml" Id="R05dbdec2aabc4c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93ffb2729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eccf0aa2e4a36" /><Relationship Type="http://schemas.openxmlformats.org/officeDocument/2006/relationships/theme" Target="/ppt/slideMasters/theme/theme1.xml" Id="Rfd3d067b0922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eccf0aa2e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ec0959a9944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5ddb674fd48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da88f49424d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5bd047588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55e0341fa4f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d7c3a0bd641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2725ea65644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TRETHOM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TRETHOM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−1 489 686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88 883 390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90 999 914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EIGEL INGVAR THOM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Åsgårdstrandsveien 196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3153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915 227 724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TRETHOM AS</a:t>
            </a:r>
          </a:p>
        </p:txBody>
      </p:sp>
    </p:spTree>
  </p:cSld>
  <p:clrMapOvr>
    <a:masterClrMapping xmlns:a="http://schemas.openxmlformats.org/drawingml/2006/main"/>
  </p:clrMapOvr>
</p:sld>
</file>