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dbd87fe92148b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3b99c23777f4e9d"/>
  </p:sldMasterIdLst>
  <p:sldIdLst>
    <p:sldId xmlns:r="http://schemas.openxmlformats.org/officeDocument/2006/relationships" id="256" r:id="R38bd0074d3324c8c"/>
    <p:sldId xmlns:r="http://schemas.openxmlformats.org/officeDocument/2006/relationships" id="257" r:id="R4608ab676fd04ceb"/>
    <p:sldId xmlns:r="http://schemas.openxmlformats.org/officeDocument/2006/relationships" id="258" r:id="R7660540c42eb48b7"/>
    <p:sldId xmlns:r="http://schemas.openxmlformats.org/officeDocument/2006/relationships" id="259" r:id="Rf06bc2eb36cf4945"/>
    <p:sldId xmlns:r="http://schemas.openxmlformats.org/officeDocument/2006/relationships" id="260" r:id="R2aa53fd819534f6c"/>
    <p:sldId xmlns:r="http://schemas.openxmlformats.org/officeDocument/2006/relationships" id="261" r:id="R74e8cf1964ba42fc"/>
    <p:sldId xmlns:r="http://schemas.openxmlformats.org/officeDocument/2006/relationships" id="262" r:id="R7c02b49afd104ec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b99c23777f4e9d" /><Relationship Type="http://schemas.openxmlformats.org/officeDocument/2006/relationships/slide" Target="/ppt/slides/slide1.xml" Id="R38bd0074d3324c8c" /><Relationship Type="http://schemas.openxmlformats.org/officeDocument/2006/relationships/slide" Target="/ppt/slides/slide2.xml" Id="R4608ab676fd04ceb" /><Relationship Type="http://schemas.openxmlformats.org/officeDocument/2006/relationships/slide" Target="/ppt/slides/slide3.xml" Id="R7660540c42eb48b7" /><Relationship Type="http://schemas.openxmlformats.org/officeDocument/2006/relationships/slide" Target="/ppt/slides/slide4.xml" Id="Rf06bc2eb36cf4945" /><Relationship Type="http://schemas.openxmlformats.org/officeDocument/2006/relationships/slide" Target="/ppt/slides/slide5.xml" Id="R2aa53fd819534f6c" /><Relationship Type="http://schemas.openxmlformats.org/officeDocument/2006/relationships/slide" Target="/ppt/slides/slide6.xml" Id="R74e8cf1964ba42fc" /><Relationship Type="http://schemas.openxmlformats.org/officeDocument/2006/relationships/slide" Target="/ppt/slides/slide7.xml" Id="R7c02b49afd104ec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0cf5c6714649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b5d00346e84ccf" /><Relationship Type="http://schemas.openxmlformats.org/officeDocument/2006/relationships/theme" Target="/ppt/slideMasters/theme/theme1.xml" Id="R2cd62eedf9e9476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b5d00346e84cc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ecbee772b44b3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66e7460da548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a18ae89393450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89a4d607e54d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ab93ecd7d44a3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756e5c6e3a402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96ab9ab74f4d9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YLMHEIM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YLMHEIM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YLMHEIM AS ble etablert [år] og holder til i Slinda.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YLMHEIM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YLMHEIM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YLMHEIM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378 000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363 776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381 553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7 632 664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7 829 818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YLMHEIM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OVE ØLMHEIM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YLMHEIM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Norafjordvegen 1010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6859 Slinda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95 77 93 05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ylmheimas@gmail.com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915 201 075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YLMHEIM AS</a:t>
            </a:r>
          </a:p>
        </p:txBody>
      </p:sp>
    </p:spTree>
  </p:cSld>
  <p:clrMapOvr>
    <a:masterClrMapping xmlns:a="http://schemas.openxmlformats.org/drawingml/2006/main"/>
  </p:clrMapOvr>
</p:sld>
</file>