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032d0e83914f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83ce8959b340a5"/>
  </p:sldMasterIdLst>
  <p:sldIdLst>
    <p:sldId xmlns:r="http://schemas.openxmlformats.org/officeDocument/2006/relationships" id="256" r:id="R2d28279a0ac54b41"/>
    <p:sldId xmlns:r="http://schemas.openxmlformats.org/officeDocument/2006/relationships" id="257" r:id="R9d7ea78afa4c4778"/>
    <p:sldId xmlns:r="http://schemas.openxmlformats.org/officeDocument/2006/relationships" id="258" r:id="R553cadb936cf4026"/>
    <p:sldId xmlns:r="http://schemas.openxmlformats.org/officeDocument/2006/relationships" id="259" r:id="R98e79caacf2d4e13"/>
    <p:sldId xmlns:r="http://schemas.openxmlformats.org/officeDocument/2006/relationships" id="260" r:id="Rafd62a25e6eb4027"/>
    <p:sldId xmlns:r="http://schemas.openxmlformats.org/officeDocument/2006/relationships" id="261" r:id="R1ab696e056e249ee"/>
    <p:sldId xmlns:r="http://schemas.openxmlformats.org/officeDocument/2006/relationships" id="262" r:id="R639462c8f3f44e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3ce8959b340a5" /><Relationship Type="http://schemas.openxmlformats.org/officeDocument/2006/relationships/slide" Target="/ppt/slides/slide1.xml" Id="R2d28279a0ac54b41" /><Relationship Type="http://schemas.openxmlformats.org/officeDocument/2006/relationships/slide" Target="/ppt/slides/slide2.xml" Id="R9d7ea78afa4c4778" /><Relationship Type="http://schemas.openxmlformats.org/officeDocument/2006/relationships/slide" Target="/ppt/slides/slide3.xml" Id="R553cadb936cf4026" /><Relationship Type="http://schemas.openxmlformats.org/officeDocument/2006/relationships/slide" Target="/ppt/slides/slide4.xml" Id="R98e79caacf2d4e13" /><Relationship Type="http://schemas.openxmlformats.org/officeDocument/2006/relationships/slide" Target="/ppt/slides/slide5.xml" Id="Rafd62a25e6eb4027" /><Relationship Type="http://schemas.openxmlformats.org/officeDocument/2006/relationships/slide" Target="/ppt/slides/slide6.xml" Id="R1ab696e056e249ee" /><Relationship Type="http://schemas.openxmlformats.org/officeDocument/2006/relationships/slide" Target="/ppt/slides/slide7.xml" Id="R639462c8f3f44e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b090c470c49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eb5f72b974488" /><Relationship Type="http://schemas.openxmlformats.org/officeDocument/2006/relationships/theme" Target="/ppt/slideMasters/theme/theme1.xml" Id="R50f657121e384c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8eb5f72b9744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e93b6fef84b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244ee25e54c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0695910094e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27b84b22f4e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df3130df941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dc8f1069448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49ab8a23d49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F2KAPITAL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F2KAPITAL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46 965 255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46 965 919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HARALD NORDBREKKEN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915 193 463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