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e3f6b735ec47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20c84f705c4f21"/>
  </p:sldMasterIdLst>
  <p:sldIdLst>
    <p:sldId xmlns:r="http://schemas.openxmlformats.org/officeDocument/2006/relationships" id="256" r:id="R8798dfc4bade4f5d"/>
    <p:sldId xmlns:r="http://schemas.openxmlformats.org/officeDocument/2006/relationships" id="257" r:id="R7c1529a5f06a4e29"/>
    <p:sldId xmlns:r="http://schemas.openxmlformats.org/officeDocument/2006/relationships" id="258" r:id="R341a771e45114378"/>
    <p:sldId xmlns:r="http://schemas.openxmlformats.org/officeDocument/2006/relationships" id="259" r:id="R2b7ee3ae41a7461b"/>
    <p:sldId xmlns:r="http://schemas.openxmlformats.org/officeDocument/2006/relationships" id="260" r:id="R06d96de57fb84a5d"/>
    <p:sldId xmlns:r="http://schemas.openxmlformats.org/officeDocument/2006/relationships" id="261" r:id="R4efb0cb69be84b57"/>
    <p:sldId xmlns:r="http://schemas.openxmlformats.org/officeDocument/2006/relationships" id="262" r:id="Re917cf84962f4e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20c84f705c4f21" /><Relationship Type="http://schemas.openxmlformats.org/officeDocument/2006/relationships/slide" Target="/ppt/slides/slide1.xml" Id="R8798dfc4bade4f5d" /><Relationship Type="http://schemas.openxmlformats.org/officeDocument/2006/relationships/slide" Target="/ppt/slides/slide2.xml" Id="R7c1529a5f06a4e29" /><Relationship Type="http://schemas.openxmlformats.org/officeDocument/2006/relationships/slide" Target="/ppt/slides/slide3.xml" Id="R341a771e45114378" /><Relationship Type="http://schemas.openxmlformats.org/officeDocument/2006/relationships/slide" Target="/ppt/slides/slide4.xml" Id="R2b7ee3ae41a7461b" /><Relationship Type="http://schemas.openxmlformats.org/officeDocument/2006/relationships/slide" Target="/ppt/slides/slide5.xml" Id="R06d96de57fb84a5d" /><Relationship Type="http://schemas.openxmlformats.org/officeDocument/2006/relationships/slide" Target="/ppt/slides/slide6.xml" Id="R4efb0cb69be84b57" /><Relationship Type="http://schemas.openxmlformats.org/officeDocument/2006/relationships/slide" Target="/ppt/slides/slide7.xml" Id="Re917cf84962f4e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0c627ac10e45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58b118c9164d0d" /><Relationship Type="http://schemas.openxmlformats.org/officeDocument/2006/relationships/theme" Target="/ppt/slideMasters/theme/theme1.xml" Id="R27c8a3886b9f4e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58b118c9164d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11e6d28334d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c7f8c3c8f4e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239258d0742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0fa8ac6344f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2dc1358f8e41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dcb55ecd54b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b64f5b31543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VALUE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297 725 939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32 195 833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25 347 504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7 126 006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91 090 542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AS  –  75,3 %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KINE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LANGLIE-THOMASSEN MICHAEL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MEMORYCLOUD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STRAUME ÅSE HARUNA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bard.hansen@valueaccounting.no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915 156 975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AS</a:t>
            </a:r>
          </a:p>
        </p:txBody>
      </p:sp>
    </p:spTree>
  </p:cSld>
  <p:clrMapOvr>
    <a:masterClrMapping xmlns:a="http://schemas.openxmlformats.org/drawingml/2006/main"/>
  </p:clrMapOvr>
</p:sld>
</file>