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335221418847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6a0da79bbe48af"/>
  </p:sldMasterIdLst>
  <p:sldIdLst>
    <p:sldId xmlns:r="http://schemas.openxmlformats.org/officeDocument/2006/relationships" id="256" r:id="R7229d16ba5d64866"/>
    <p:sldId xmlns:r="http://schemas.openxmlformats.org/officeDocument/2006/relationships" id="257" r:id="R11258980fff540ec"/>
    <p:sldId xmlns:r="http://schemas.openxmlformats.org/officeDocument/2006/relationships" id="258" r:id="R1bc3d0aefa3e4329"/>
    <p:sldId xmlns:r="http://schemas.openxmlformats.org/officeDocument/2006/relationships" id="259" r:id="Rb1a8569f021b4298"/>
    <p:sldId xmlns:r="http://schemas.openxmlformats.org/officeDocument/2006/relationships" id="260" r:id="R363f20e3e92c4c9a"/>
    <p:sldId xmlns:r="http://schemas.openxmlformats.org/officeDocument/2006/relationships" id="261" r:id="R37abd3780d144011"/>
    <p:sldId xmlns:r="http://schemas.openxmlformats.org/officeDocument/2006/relationships" id="262" r:id="R95f3da75267c44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6a0da79bbe48af" /><Relationship Type="http://schemas.openxmlformats.org/officeDocument/2006/relationships/slide" Target="/ppt/slides/slide1.xml" Id="R7229d16ba5d64866" /><Relationship Type="http://schemas.openxmlformats.org/officeDocument/2006/relationships/slide" Target="/ppt/slides/slide2.xml" Id="R11258980fff540ec" /><Relationship Type="http://schemas.openxmlformats.org/officeDocument/2006/relationships/slide" Target="/ppt/slides/slide3.xml" Id="R1bc3d0aefa3e4329" /><Relationship Type="http://schemas.openxmlformats.org/officeDocument/2006/relationships/slide" Target="/ppt/slides/slide4.xml" Id="Rb1a8569f021b4298" /><Relationship Type="http://schemas.openxmlformats.org/officeDocument/2006/relationships/slide" Target="/ppt/slides/slide5.xml" Id="R363f20e3e92c4c9a" /><Relationship Type="http://schemas.openxmlformats.org/officeDocument/2006/relationships/slide" Target="/ppt/slides/slide6.xml" Id="R37abd3780d144011" /><Relationship Type="http://schemas.openxmlformats.org/officeDocument/2006/relationships/slide" Target="/ppt/slides/slide7.xml" Id="R95f3da75267c44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2a159c034549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8fc66954e49c5" /><Relationship Type="http://schemas.openxmlformats.org/officeDocument/2006/relationships/theme" Target="/ppt/slideMasters/theme/theme1.xml" Id="R2b55f2c7a6e142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28fc66954e49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5d5c3a63f48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6657a81a545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082016c1e4e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7d2025f3243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9057817f746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7369d124141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e85d33c6c4e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 CONSULTING AS ble etablert [år] og holder til i Langhus.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158 222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248 831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SAIMA IFFAT CHEEMA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Arnljot Kjeldaas' vei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1405 Langhus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saima@argusconsulting.no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915 137 741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 CONSULTING AS</a:t>
            </a:r>
          </a:p>
        </p:txBody>
      </p:sp>
    </p:spTree>
  </p:cSld>
  <p:clrMapOvr>
    <a:masterClrMapping xmlns:a="http://schemas.openxmlformats.org/drawingml/2006/main"/>
  </p:clrMapOvr>
</p:sld>
</file>