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591b87fc0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9e53566c34838"/>
  </p:sldMasterIdLst>
  <p:sldIdLst>
    <p:sldId xmlns:r="http://schemas.openxmlformats.org/officeDocument/2006/relationships" id="256" r:id="R19de424f82c246a0"/>
    <p:sldId xmlns:r="http://schemas.openxmlformats.org/officeDocument/2006/relationships" id="257" r:id="R27ddafff4956411c"/>
    <p:sldId xmlns:r="http://schemas.openxmlformats.org/officeDocument/2006/relationships" id="258" r:id="Rc7bfdfe4de294130"/>
    <p:sldId xmlns:r="http://schemas.openxmlformats.org/officeDocument/2006/relationships" id="259" r:id="Ra6dd63e612464a0b"/>
    <p:sldId xmlns:r="http://schemas.openxmlformats.org/officeDocument/2006/relationships" id="260" r:id="R12326ef8c06e4cd9"/>
    <p:sldId xmlns:r="http://schemas.openxmlformats.org/officeDocument/2006/relationships" id="261" r:id="R388f166f63fc4530"/>
    <p:sldId xmlns:r="http://schemas.openxmlformats.org/officeDocument/2006/relationships" id="262" r:id="R09d64a159bc7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9e53566c34838" /><Relationship Type="http://schemas.openxmlformats.org/officeDocument/2006/relationships/slide" Target="/ppt/slides/slide1.xml" Id="R19de424f82c246a0" /><Relationship Type="http://schemas.openxmlformats.org/officeDocument/2006/relationships/slide" Target="/ppt/slides/slide2.xml" Id="R27ddafff4956411c" /><Relationship Type="http://schemas.openxmlformats.org/officeDocument/2006/relationships/slide" Target="/ppt/slides/slide3.xml" Id="Rc7bfdfe4de294130" /><Relationship Type="http://schemas.openxmlformats.org/officeDocument/2006/relationships/slide" Target="/ppt/slides/slide4.xml" Id="Ra6dd63e612464a0b" /><Relationship Type="http://schemas.openxmlformats.org/officeDocument/2006/relationships/slide" Target="/ppt/slides/slide5.xml" Id="R12326ef8c06e4cd9" /><Relationship Type="http://schemas.openxmlformats.org/officeDocument/2006/relationships/slide" Target="/ppt/slides/slide6.xml" Id="R388f166f63fc4530" /><Relationship Type="http://schemas.openxmlformats.org/officeDocument/2006/relationships/slide" Target="/ppt/slides/slide7.xml" Id="R09d64a159bc7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c941f8a4b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b633c907e48bb" /><Relationship Type="http://schemas.openxmlformats.org/officeDocument/2006/relationships/theme" Target="/ppt/slideMasters/theme/theme1.xml" Id="Rcf4363d0e590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b633c907e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ef234ffbf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2555176e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a5d22be6c42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b2f13331d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6564768a7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617c41dfc4c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a8815aeac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