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05af2fe54a48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f34cd2d9344840"/>
  </p:sldMasterIdLst>
  <p:sldIdLst>
    <p:sldId xmlns:r="http://schemas.openxmlformats.org/officeDocument/2006/relationships" id="256" r:id="Reed325d3c4734108"/>
    <p:sldId xmlns:r="http://schemas.openxmlformats.org/officeDocument/2006/relationships" id="257" r:id="R333938c48b15494e"/>
    <p:sldId xmlns:r="http://schemas.openxmlformats.org/officeDocument/2006/relationships" id="258" r:id="R254ccb8f327a4de3"/>
    <p:sldId xmlns:r="http://schemas.openxmlformats.org/officeDocument/2006/relationships" id="259" r:id="R01a05836a5c04fdb"/>
    <p:sldId xmlns:r="http://schemas.openxmlformats.org/officeDocument/2006/relationships" id="260" r:id="R5dc6de2650254702"/>
    <p:sldId xmlns:r="http://schemas.openxmlformats.org/officeDocument/2006/relationships" id="261" r:id="R3b761ba3821c4ecf"/>
    <p:sldId xmlns:r="http://schemas.openxmlformats.org/officeDocument/2006/relationships" id="262" r:id="R4e7e75f908d14d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f34cd2d9344840" /><Relationship Type="http://schemas.openxmlformats.org/officeDocument/2006/relationships/slide" Target="/ppt/slides/slide1.xml" Id="Reed325d3c4734108" /><Relationship Type="http://schemas.openxmlformats.org/officeDocument/2006/relationships/slide" Target="/ppt/slides/slide2.xml" Id="R333938c48b15494e" /><Relationship Type="http://schemas.openxmlformats.org/officeDocument/2006/relationships/slide" Target="/ppt/slides/slide3.xml" Id="R254ccb8f327a4de3" /><Relationship Type="http://schemas.openxmlformats.org/officeDocument/2006/relationships/slide" Target="/ppt/slides/slide4.xml" Id="R01a05836a5c04fdb" /><Relationship Type="http://schemas.openxmlformats.org/officeDocument/2006/relationships/slide" Target="/ppt/slides/slide5.xml" Id="R5dc6de2650254702" /><Relationship Type="http://schemas.openxmlformats.org/officeDocument/2006/relationships/slide" Target="/ppt/slides/slide6.xml" Id="R3b761ba3821c4ecf" /><Relationship Type="http://schemas.openxmlformats.org/officeDocument/2006/relationships/slide" Target="/ppt/slides/slide7.xml" Id="R4e7e75f908d14d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7ef7bd85b141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8d2c7bcc7d423d" /><Relationship Type="http://schemas.openxmlformats.org/officeDocument/2006/relationships/theme" Target="/ppt/slideMasters/theme/theme1.xml" Id="Rd0a9240708ac43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8d2c7bcc7d42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ed095ca8c148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a6f511f18a4c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5fbdb4d58249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990a7eb7834f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a9c518ae5448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f6e9cdc7184b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dfbb781eee47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ELIAS VINJE EIGEDOM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ELIAS VINJE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ELIAS VINJE EIGEDOM AS ble etablert [år] og holder til i Sykkylven.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ELIAS VINJE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ELIAS VINJE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ELIAS VINJE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293 636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−162 639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11 711 355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11 757 076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ELIAS VINJE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RAGNHILD HOVET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ELIAS HOVET AAS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ELIAS VINJE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Kyrkjevegen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6230 Sykkylven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915 093 841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ELIAS VINJE EIGEDOM AS</a:t>
            </a:r>
          </a:p>
        </p:txBody>
      </p:sp>
    </p:spTree>
  </p:cSld>
  <p:clrMapOvr>
    <a:masterClrMapping xmlns:a="http://schemas.openxmlformats.org/drawingml/2006/main"/>
  </p:clrMapOvr>
</p:sld>
</file>